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23"/>
  </p:notesMasterIdLst>
  <p:sldIdLst>
    <p:sldId id="334" r:id="rId2"/>
    <p:sldId id="297" r:id="rId3"/>
    <p:sldId id="328" r:id="rId4"/>
    <p:sldId id="330" r:id="rId5"/>
    <p:sldId id="335" r:id="rId6"/>
    <p:sldId id="331" r:id="rId7"/>
    <p:sldId id="332" r:id="rId8"/>
    <p:sldId id="298" r:id="rId9"/>
    <p:sldId id="299" r:id="rId10"/>
    <p:sldId id="304" r:id="rId11"/>
    <p:sldId id="306" r:id="rId12"/>
    <p:sldId id="289" r:id="rId13"/>
    <p:sldId id="266" r:id="rId14"/>
    <p:sldId id="327" r:id="rId15"/>
    <p:sldId id="326" r:id="rId16"/>
    <p:sldId id="308" r:id="rId17"/>
    <p:sldId id="314" r:id="rId18"/>
    <p:sldId id="313" r:id="rId19"/>
    <p:sldId id="333" r:id="rId20"/>
    <p:sldId id="315" r:id="rId21"/>
    <p:sldId id="325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155"/>
    <a:srgbClr val="FFFFFF"/>
    <a:srgbClr val="DEE767"/>
    <a:srgbClr val="A2230E"/>
    <a:srgbClr val="81A1D2"/>
    <a:srgbClr val="FC8957"/>
    <a:srgbClr val="FFC44F"/>
    <a:srgbClr val="724502"/>
    <a:srgbClr val="BBDBED"/>
    <a:srgbClr val="ECC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4291" autoAdjust="0"/>
  </p:normalViewPr>
  <p:slideViewPr>
    <p:cSldViewPr snapToGrid="0">
      <p:cViewPr varScale="1">
        <p:scale>
          <a:sx n="66" d="100"/>
          <a:sy n="66" d="100"/>
        </p:scale>
        <p:origin x="95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30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6871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845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454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89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567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8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18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204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71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63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79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61886466-2EBA-4C8E-A249-C34FE2500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5232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2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0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60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632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655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8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73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4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8D4046A1-FDE6-4FA6-96E9-F529A2EF3488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334" y="0"/>
            <a:ext cx="12192000" cy="6857999"/>
          </a:xfrm>
          <a:prstGeom prst="rect">
            <a:avLst/>
          </a:prstGeom>
        </p:spPr>
      </p:pic>
      <p:pic>
        <p:nvPicPr>
          <p:cNvPr id="19" name="Picture 18" descr="A picture containing diagram&#10;&#10;Description automatically generated">
            <a:extLst>
              <a:ext uri="{FF2B5EF4-FFF2-40B4-BE49-F238E27FC236}">
                <a16:creationId xmlns:a16="http://schemas.microsoft.com/office/drawing/2014/main" id="{A44899A7-0ABF-4A76-9589-E120478B07DD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30" name="Picture 29" descr="A picture containing diagram&#10;&#10;Description automatically generated">
            <a:extLst>
              <a:ext uri="{FF2B5EF4-FFF2-40B4-BE49-F238E27FC236}">
                <a16:creationId xmlns:a16="http://schemas.microsoft.com/office/drawing/2014/main" id="{5EEB5E22-D76E-420F-9D1E-E5A12A4FEB8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31" name="Picture 30" descr="A picture containing diagram&#10;&#10;Description automatically generated">
            <a:extLst>
              <a:ext uri="{FF2B5EF4-FFF2-40B4-BE49-F238E27FC236}">
                <a16:creationId xmlns:a16="http://schemas.microsoft.com/office/drawing/2014/main" id="{248728A4-9F73-4A02-8F6B-006EA5A05A4B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pic>
        <p:nvPicPr>
          <p:cNvPr id="32" name="Picture 31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D77B34-C2C9-449E-9480-FCCC37CE956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6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10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10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4.png"/><Relationship Id="rId7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11" Type="http://schemas.openxmlformats.org/officeDocument/2006/relationships/image" Target="../media/image35.png"/><Relationship Id="rId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microsoft.com/office/2007/relationships/hdphoto" Target="../media/hdphoto7.wdp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69" y="6329307"/>
            <a:ext cx="6541575" cy="112176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-21349" y="5972679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330" y="6329306"/>
            <a:ext cx="6541575" cy="11217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361B4A-1009-4B07-B592-C4C1F0F998D7}"/>
              </a:ext>
            </a:extLst>
          </p:cNvPr>
          <p:cNvSpPr/>
          <p:nvPr/>
        </p:nvSpPr>
        <p:spPr>
          <a:xfrm>
            <a:off x="-282605" y="380190"/>
            <a:ext cx="12467324" cy="646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en-US" sz="2000" b="1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LIỄU</a:t>
            </a:r>
            <a:r>
              <a:rPr lang="en-US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0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NHIỆT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LIỆT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CHÀO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MỪNG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CÁC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THẦY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CÔ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GIÁO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VỀ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DỰ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GIỜ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THĂM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ource Han Sans CN Bold" panose="020B0800000000000000" pitchFamily="34" charset="-128"/>
                <a:ea typeface="Source Han Sans CN Bold" panose="020B0800000000000000" pitchFamily="34" charset="-128"/>
                <a:cs typeface="Times New Roman" panose="02020603050405020304" pitchFamily="18" charset="0"/>
              </a:rPr>
              <a:t>LỚP</a:t>
            </a:r>
            <a:endParaRPr lang="en-US" sz="4000" dirty="0">
              <a:ln w="0"/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Source Han Sans CN Bold" panose="020B0800000000000000" pitchFamily="34" charset="-128"/>
              <a:ea typeface="Source Han Sans CN Bold" panose="020B08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</a:t>
            </a:r>
          </a:p>
          <a:p>
            <a:pPr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Đinh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Thanh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Tâm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ctr">
              <a:lnSpc>
                <a:spcPct val="200000"/>
              </a:lnSpc>
            </a:pP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37B535-BD0D-4476-950C-0EAFDAF122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11573593" y="6010559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613154-7F40-4C36-A6F8-7A89C07D2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5448394" y="5905585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769568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ành phố Hồ Chí Minh đổi thay và cần sự đột phá - VOV Giao thô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56" y="3667492"/>
            <a:ext cx="4529939" cy="2896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486057" y="342899"/>
            <a:ext cx="4575010" cy="3041192"/>
            <a:chOff x="322775" y="3575957"/>
            <a:chExt cx="4575010" cy="3041192"/>
          </a:xfrm>
        </p:grpSpPr>
        <p:pic>
          <p:nvPicPr>
            <p:cNvPr id="3" name="Picture 2" descr="Tiếp nối những trang sử vàng của Thủ đô Anh hùng - Hànộimớ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846" y="3575957"/>
              <a:ext cx="4529939" cy="29026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图片 38">
              <a:extLst>
                <a:ext uri="{FF2B5EF4-FFF2-40B4-BE49-F238E27FC236}">
                  <a16:creationId xmlns:a16="http://schemas.microsoft.com/office/drawing/2014/main" id="{F921A9EA-6111-44E1-989F-4B1CFB5A2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75" y="5805265"/>
              <a:ext cx="3004457" cy="811884"/>
            </a:xfrm>
            <a:prstGeom prst="rect">
              <a:avLst/>
            </a:prstGeom>
          </p:spPr>
        </p:pic>
        <p:sp>
          <p:nvSpPr>
            <p:cNvPr id="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447367" y="5886245"/>
              <a:ext cx="28456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Thủ</a:t>
              </a:r>
              <a:r>
                <a:rPr lang="en-US" altLang="zh-CN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đô</a:t>
              </a:r>
              <a:r>
                <a:rPr lang="en-US" altLang="zh-CN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Hà</a:t>
              </a:r>
              <a:r>
                <a:rPr lang="en-US" altLang="zh-CN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Nội</a:t>
              </a:r>
              <a:endParaRPr lang="zh-CN" altLang="en-US" sz="32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11" name="文本框 1">
            <a:extLst>
              <a:ext uri="{FF2B5EF4-FFF2-40B4-BE49-F238E27FC236}">
                <a16:creationId xmlns:a16="http://schemas.microsoft.com/office/drawing/2014/main" id="{5C211499-B047-4E39-B875-A0205F9C06F4}"/>
              </a:ext>
            </a:extLst>
          </p:cNvPr>
          <p:cNvSpPr txBox="1"/>
          <p:nvPr/>
        </p:nvSpPr>
        <p:spPr>
          <a:xfrm>
            <a:off x="5093726" y="6318116"/>
            <a:ext cx="774053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Số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liệu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năm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2020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của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tổng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cục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thống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kê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Quốc</a:t>
            </a:r>
            <a:r>
              <a:rPr lang="en-US" altLang="zh-CN" sz="24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gia</a:t>
            </a:r>
            <a:endParaRPr lang="zh-CN" altLang="en-US" sz="2400" b="1" dirty="0">
              <a:solidFill>
                <a:srgbClr val="2F5597"/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7053154" y="588641"/>
            <a:ext cx="3869870" cy="3194506"/>
            <a:chOff x="-180829" y="2659031"/>
            <a:chExt cx="2993004" cy="34123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3412353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Diện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3 358 km </a:t>
              </a:r>
            </a:p>
          </p:txBody>
        </p:sp>
        <p:sp>
          <p:nvSpPr>
            <p:cNvPr id="16" name="五角星 2">
              <a:extLst>
                <a:ext uri="{FF2B5EF4-FFF2-40B4-BE49-F238E27FC236}">
                  <a16:creationId xmlns:a16="http://schemas.microsoft.com/office/drawing/2014/main" id="{C2076813-290E-40AB-BFCD-34079681C42F}"/>
                </a:ext>
              </a:extLst>
            </p:cNvPr>
            <p:cNvSpPr/>
            <p:nvPr/>
          </p:nvSpPr>
          <p:spPr>
            <a:xfrm rot="9221653">
              <a:off x="1571752" y="3490366"/>
              <a:ext cx="68930" cy="150440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654322 w 918524"/>
                <a:gd name="connsiteY0" fmla="*/ 223173 h 923906"/>
                <a:gd name="connsiteX1" fmla="*/ 916461 w 918524"/>
                <a:gd name="connsiteY1" fmla="*/ 349269 h 923906"/>
                <a:gd name="connsiteX2" fmla="*/ 774876 w 918524"/>
                <a:gd name="connsiteY2" fmla="*/ 613293 h 923906"/>
                <a:gd name="connsiteX3" fmla="*/ 741827 w 918524"/>
                <a:gd name="connsiteY3" fmla="*/ 914398 h 923906"/>
                <a:gd name="connsiteX4" fmla="*/ 459262 w 918524"/>
                <a:gd name="connsiteY4" fmla="*/ 854400 h 923906"/>
                <a:gd name="connsiteX5" fmla="*/ 176697 w 918524"/>
                <a:gd name="connsiteY5" fmla="*/ 914398 h 923906"/>
                <a:gd name="connsiteX6" fmla="*/ 143648 w 918524"/>
                <a:gd name="connsiteY6" fmla="*/ 613293 h 923906"/>
                <a:gd name="connsiteX7" fmla="*/ 2063 w 918524"/>
                <a:gd name="connsiteY7" fmla="*/ 349269 h 923906"/>
                <a:gd name="connsiteX8" fmla="*/ 264202 w 918524"/>
                <a:gd name="connsiteY8" fmla="*/ 223173 h 923906"/>
                <a:gd name="connsiteX9" fmla="*/ 459262 w 918524"/>
                <a:gd name="connsiteY9" fmla="*/ 0 h 923906"/>
                <a:gd name="connsiteX10" fmla="*/ 715845 w 918524"/>
                <a:gd name="connsiteY10" fmla="*/ 284696 h 923906"/>
                <a:gd name="connsiteX0" fmla="*/ 916461 w 918524"/>
                <a:gd name="connsiteY0" fmla="*/ 349269 h 923906"/>
                <a:gd name="connsiteX1" fmla="*/ 774876 w 918524"/>
                <a:gd name="connsiteY1" fmla="*/ 613293 h 923906"/>
                <a:gd name="connsiteX2" fmla="*/ 741827 w 918524"/>
                <a:gd name="connsiteY2" fmla="*/ 914398 h 923906"/>
                <a:gd name="connsiteX3" fmla="*/ 459262 w 918524"/>
                <a:gd name="connsiteY3" fmla="*/ 854400 h 923906"/>
                <a:gd name="connsiteX4" fmla="*/ 176697 w 918524"/>
                <a:gd name="connsiteY4" fmla="*/ 914398 h 923906"/>
                <a:gd name="connsiteX5" fmla="*/ 143648 w 918524"/>
                <a:gd name="connsiteY5" fmla="*/ 613293 h 923906"/>
                <a:gd name="connsiteX6" fmla="*/ 2063 w 918524"/>
                <a:gd name="connsiteY6" fmla="*/ 349269 h 923906"/>
                <a:gd name="connsiteX7" fmla="*/ 264202 w 918524"/>
                <a:gd name="connsiteY7" fmla="*/ 223173 h 923906"/>
                <a:gd name="connsiteX8" fmla="*/ 459262 w 918524"/>
                <a:gd name="connsiteY8" fmla="*/ 0 h 923906"/>
                <a:gd name="connsiteX9" fmla="*/ 715845 w 918524"/>
                <a:gd name="connsiteY9" fmla="*/ 284696 h 923906"/>
                <a:gd name="connsiteX0" fmla="*/ 774876 w 774876"/>
                <a:gd name="connsiteY0" fmla="*/ 613293 h 923906"/>
                <a:gd name="connsiteX1" fmla="*/ 741827 w 774876"/>
                <a:gd name="connsiteY1" fmla="*/ 914398 h 923906"/>
                <a:gd name="connsiteX2" fmla="*/ 459262 w 774876"/>
                <a:gd name="connsiteY2" fmla="*/ 854400 h 923906"/>
                <a:gd name="connsiteX3" fmla="*/ 176697 w 774876"/>
                <a:gd name="connsiteY3" fmla="*/ 914398 h 923906"/>
                <a:gd name="connsiteX4" fmla="*/ 143648 w 774876"/>
                <a:gd name="connsiteY4" fmla="*/ 613293 h 923906"/>
                <a:gd name="connsiteX5" fmla="*/ 2063 w 774876"/>
                <a:gd name="connsiteY5" fmla="*/ 349269 h 923906"/>
                <a:gd name="connsiteX6" fmla="*/ 264202 w 774876"/>
                <a:gd name="connsiteY6" fmla="*/ 223173 h 923906"/>
                <a:gd name="connsiteX7" fmla="*/ 459262 w 774876"/>
                <a:gd name="connsiteY7" fmla="*/ 0 h 923906"/>
                <a:gd name="connsiteX8" fmla="*/ 715845 w 774876"/>
                <a:gd name="connsiteY8" fmla="*/ 284696 h 923906"/>
                <a:gd name="connsiteX0" fmla="*/ 741827 w 741827"/>
                <a:gd name="connsiteY0" fmla="*/ 914398 h 923906"/>
                <a:gd name="connsiteX1" fmla="*/ 459262 w 741827"/>
                <a:gd name="connsiteY1" fmla="*/ 854400 h 923906"/>
                <a:gd name="connsiteX2" fmla="*/ 176697 w 741827"/>
                <a:gd name="connsiteY2" fmla="*/ 914398 h 923906"/>
                <a:gd name="connsiteX3" fmla="*/ 143648 w 741827"/>
                <a:gd name="connsiteY3" fmla="*/ 613293 h 923906"/>
                <a:gd name="connsiteX4" fmla="*/ 2063 w 741827"/>
                <a:gd name="connsiteY4" fmla="*/ 349269 h 923906"/>
                <a:gd name="connsiteX5" fmla="*/ 264202 w 741827"/>
                <a:gd name="connsiteY5" fmla="*/ 223173 h 923906"/>
                <a:gd name="connsiteX6" fmla="*/ 459262 w 741827"/>
                <a:gd name="connsiteY6" fmla="*/ 0 h 923906"/>
                <a:gd name="connsiteX7" fmla="*/ 715845 w 741827"/>
                <a:gd name="connsiteY7" fmla="*/ 284696 h 923906"/>
                <a:gd name="connsiteX0" fmla="*/ 459262 w 715845"/>
                <a:gd name="connsiteY0" fmla="*/ 854400 h 916632"/>
                <a:gd name="connsiteX1" fmla="*/ 176697 w 715845"/>
                <a:gd name="connsiteY1" fmla="*/ 914398 h 916632"/>
                <a:gd name="connsiteX2" fmla="*/ 143648 w 715845"/>
                <a:gd name="connsiteY2" fmla="*/ 613293 h 916632"/>
                <a:gd name="connsiteX3" fmla="*/ 2063 w 715845"/>
                <a:gd name="connsiteY3" fmla="*/ 349269 h 916632"/>
                <a:gd name="connsiteX4" fmla="*/ 264202 w 715845"/>
                <a:gd name="connsiteY4" fmla="*/ 223173 h 916632"/>
                <a:gd name="connsiteX5" fmla="*/ 459262 w 715845"/>
                <a:gd name="connsiteY5" fmla="*/ 0 h 916632"/>
                <a:gd name="connsiteX6" fmla="*/ 715845 w 715845"/>
                <a:gd name="connsiteY6" fmla="*/ 284696 h 916632"/>
                <a:gd name="connsiteX0" fmla="*/ 176697 w 715845"/>
                <a:gd name="connsiteY0" fmla="*/ 914398 h 914398"/>
                <a:gd name="connsiteX1" fmla="*/ 143648 w 715845"/>
                <a:gd name="connsiteY1" fmla="*/ 613293 h 914398"/>
                <a:gd name="connsiteX2" fmla="*/ 2063 w 715845"/>
                <a:gd name="connsiteY2" fmla="*/ 349269 h 914398"/>
                <a:gd name="connsiteX3" fmla="*/ 264202 w 715845"/>
                <a:gd name="connsiteY3" fmla="*/ 223173 h 914398"/>
                <a:gd name="connsiteX4" fmla="*/ 459262 w 715845"/>
                <a:gd name="connsiteY4" fmla="*/ 0 h 914398"/>
                <a:gd name="connsiteX5" fmla="*/ 715845 w 715845"/>
                <a:gd name="connsiteY5" fmla="*/ 284696 h 914398"/>
                <a:gd name="connsiteX0" fmla="*/ 143648 w 715845"/>
                <a:gd name="connsiteY0" fmla="*/ 613293 h 613293"/>
                <a:gd name="connsiteX1" fmla="*/ 2063 w 715845"/>
                <a:gd name="connsiteY1" fmla="*/ 349269 h 613293"/>
                <a:gd name="connsiteX2" fmla="*/ 264202 w 715845"/>
                <a:gd name="connsiteY2" fmla="*/ 223173 h 613293"/>
                <a:gd name="connsiteX3" fmla="*/ 459262 w 715845"/>
                <a:gd name="connsiteY3" fmla="*/ 0 h 613293"/>
                <a:gd name="connsiteX4" fmla="*/ 715845 w 715845"/>
                <a:gd name="connsiteY4" fmla="*/ 284696 h 613293"/>
                <a:gd name="connsiteX0" fmla="*/ 0 w 713782"/>
                <a:gd name="connsiteY0" fmla="*/ 349269 h 349269"/>
                <a:gd name="connsiteX1" fmla="*/ 262139 w 713782"/>
                <a:gd name="connsiteY1" fmla="*/ 223173 h 349269"/>
                <a:gd name="connsiteX2" fmla="*/ 457199 w 713782"/>
                <a:gd name="connsiteY2" fmla="*/ 0 h 349269"/>
                <a:gd name="connsiteX3" fmla="*/ 713782 w 713782"/>
                <a:gd name="connsiteY3" fmla="*/ 284696 h 349269"/>
                <a:gd name="connsiteX0" fmla="*/ 0 w 457199"/>
                <a:gd name="connsiteY0" fmla="*/ 349269 h 349269"/>
                <a:gd name="connsiteX1" fmla="*/ 262139 w 457199"/>
                <a:gd name="connsiteY1" fmla="*/ 223173 h 349269"/>
                <a:gd name="connsiteX2" fmla="*/ 457199 w 457199"/>
                <a:gd name="connsiteY2" fmla="*/ 0 h 349269"/>
                <a:gd name="connsiteX0" fmla="*/ 0 w 195060"/>
                <a:gd name="connsiteY0" fmla="*/ 223173 h 223173"/>
                <a:gd name="connsiteX1" fmla="*/ 195060 w 195060"/>
                <a:gd name="connsiteY1" fmla="*/ 0 h 22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060" h="223173">
                  <a:moveTo>
                    <a:pt x="0" y="223173"/>
                  </a:moveTo>
                  <a:cubicBezTo>
                    <a:pt x="76200" y="164962"/>
                    <a:pt x="130040" y="0"/>
                    <a:pt x="195060" y="0"/>
                  </a:cubicBezTo>
                </a:path>
              </a:pathLst>
            </a:custGeom>
            <a:noFill/>
            <a:ln w="28575" cap="rnd">
              <a:solidFill>
                <a:schemeClr val="bg1">
                  <a:alpha val="6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9" name="文本框 1">
            <a:extLst>
              <a:ext uri="{FF2B5EF4-FFF2-40B4-BE49-F238E27FC236}">
                <a16:creationId xmlns:a16="http://schemas.microsoft.com/office/drawing/2014/main" id="{5C211499-B047-4E39-B875-A0205F9C06F4}"/>
              </a:ext>
            </a:extLst>
          </p:cNvPr>
          <p:cNvSpPr txBox="1"/>
          <p:nvPr/>
        </p:nvSpPr>
        <p:spPr>
          <a:xfrm>
            <a:off x="9945238" y="2622408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lang="zh-CN" altLang="en-US" sz="3600" b="1" dirty="0">
              <a:solidFill>
                <a:srgbClr val="C00000"/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10649" y="5800079"/>
            <a:ext cx="3004457" cy="811884"/>
            <a:chOff x="765174" y="5490719"/>
            <a:chExt cx="3004457" cy="811884"/>
          </a:xfrm>
        </p:grpSpPr>
        <p:grpSp>
          <p:nvGrpSpPr>
            <p:cNvPr id="6" name="Group 5"/>
            <p:cNvGrpSpPr/>
            <p:nvPr/>
          </p:nvGrpSpPr>
          <p:grpSpPr>
            <a:xfrm>
              <a:off x="765174" y="5490719"/>
              <a:ext cx="3004457" cy="811884"/>
              <a:chOff x="168729" y="6081839"/>
              <a:chExt cx="3004457" cy="811884"/>
            </a:xfrm>
          </p:grpSpPr>
          <p:pic>
            <p:nvPicPr>
              <p:cNvPr id="8" name="图片 38">
                <a:extLst>
                  <a:ext uri="{FF2B5EF4-FFF2-40B4-BE49-F238E27FC236}">
                    <a16:creationId xmlns:a16="http://schemas.microsoft.com/office/drawing/2014/main" id="{F921A9EA-6111-44E1-989F-4B1CFB5A2A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729" y="6081839"/>
                <a:ext cx="3004457" cy="811884"/>
              </a:xfrm>
              <a:prstGeom prst="rect">
                <a:avLst/>
              </a:prstGeom>
            </p:spPr>
          </p:pic>
          <p:sp>
            <p:nvSpPr>
              <p:cNvPr id="9" name="文本框 1">
                <a:extLst>
                  <a:ext uri="{FF2B5EF4-FFF2-40B4-BE49-F238E27FC236}">
                    <a16:creationId xmlns:a16="http://schemas.microsoft.com/office/drawing/2014/main" id="{5C211499-B047-4E39-B875-A0205F9C06F4}"/>
                  </a:ext>
                </a:extLst>
              </p:cNvPr>
              <p:cNvSpPr txBox="1"/>
              <p:nvPr/>
            </p:nvSpPr>
            <p:spPr>
              <a:xfrm>
                <a:off x="551713" y="6147799"/>
                <a:ext cx="1847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endParaRPr lang="zh-CN" altLang="en-US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21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240523" y="5574919"/>
              <a:ext cx="17075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TP. HCM</a:t>
              </a:r>
              <a:endParaRPr lang="zh-CN" altLang="en-US" sz="32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7276147" y="3599012"/>
            <a:ext cx="3869870" cy="2421642"/>
            <a:chOff x="-180829" y="2659031"/>
            <a:chExt cx="2993004" cy="25867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2586784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Diện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TP.HCM </a:t>
              </a:r>
              <a:r>
                <a:rPr lang="en-US" sz="45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45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2 095 km </a:t>
              </a:r>
            </a:p>
          </p:txBody>
        </p:sp>
        <p:sp>
          <p:nvSpPr>
            <p:cNvPr id="27" name="五角星 2">
              <a:extLst>
                <a:ext uri="{FF2B5EF4-FFF2-40B4-BE49-F238E27FC236}">
                  <a16:creationId xmlns:a16="http://schemas.microsoft.com/office/drawing/2014/main" id="{C2076813-290E-40AB-BFCD-34079681C42F}"/>
                </a:ext>
              </a:extLst>
            </p:cNvPr>
            <p:cNvSpPr/>
            <p:nvPr/>
          </p:nvSpPr>
          <p:spPr>
            <a:xfrm rot="9221653">
              <a:off x="1571752" y="3490366"/>
              <a:ext cx="68930" cy="150440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654322 w 918524"/>
                <a:gd name="connsiteY0" fmla="*/ 223173 h 923906"/>
                <a:gd name="connsiteX1" fmla="*/ 916461 w 918524"/>
                <a:gd name="connsiteY1" fmla="*/ 349269 h 923906"/>
                <a:gd name="connsiteX2" fmla="*/ 774876 w 918524"/>
                <a:gd name="connsiteY2" fmla="*/ 613293 h 923906"/>
                <a:gd name="connsiteX3" fmla="*/ 741827 w 918524"/>
                <a:gd name="connsiteY3" fmla="*/ 914398 h 923906"/>
                <a:gd name="connsiteX4" fmla="*/ 459262 w 918524"/>
                <a:gd name="connsiteY4" fmla="*/ 854400 h 923906"/>
                <a:gd name="connsiteX5" fmla="*/ 176697 w 918524"/>
                <a:gd name="connsiteY5" fmla="*/ 914398 h 923906"/>
                <a:gd name="connsiteX6" fmla="*/ 143648 w 918524"/>
                <a:gd name="connsiteY6" fmla="*/ 613293 h 923906"/>
                <a:gd name="connsiteX7" fmla="*/ 2063 w 918524"/>
                <a:gd name="connsiteY7" fmla="*/ 349269 h 923906"/>
                <a:gd name="connsiteX8" fmla="*/ 264202 w 918524"/>
                <a:gd name="connsiteY8" fmla="*/ 223173 h 923906"/>
                <a:gd name="connsiteX9" fmla="*/ 459262 w 918524"/>
                <a:gd name="connsiteY9" fmla="*/ 0 h 923906"/>
                <a:gd name="connsiteX10" fmla="*/ 715845 w 918524"/>
                <a:gd name="connsiteY10" fmla="*/ 284696 h 923906"/>
                <a:gd name="connsiteX0" fmla="*/ 916461 w 918524"/>
                <a:gd name="connsiteY0" fmla="*/ 349269 h 923906"/>
                <a:gd name="connsiteX1" fmla="*/ 774876 w 918524"/>
                <a:gd name="connsiteY1" fmla="*/ 613293 h 923906"/>
                <a:gd name="connsiteX2" fmla="*/ 741827 w 918524"/>
                <a:gd name="connsiteY2" fmla="*/ 914398 h 923906"/>
                <a:gd name="connsiteX3" fmla="*/ 459262 w 918524"/>
                <a:gd name="connsiteY3" fmla="*/ 854400 h 923906"/>
                <a:gd name="connsiteX4" fmla="*/ 176697 w 918524"/>
                <a:gd name="connsiteY4" fmla="*/ 914398 h 923906"/>
                <a:gd name="connsiteX5" fmla="*/ 143648 w 918524"/>
                <a:gd name="connsiteY5" fmla="*/ 613293 h 923906"/>
                <a:gd name="connsiteX6" fmla="*/ 2063 w 918524"/>
                <a:gd name="connsiteY6" fmla="*/ 349269 h 923906"/>
                <a:gd name="connsiteX7" fmla="*/ 264202 w 918524"/>
                <a:gd name="connsiteY7" fmla="*/ 223173 h 923906"/>
                <a:gd name="connsiteX8" fmla="*/ 459262 w 918524"/>
                <a:gd name="connsiteY8" fmla="*/ 0 h 923906"/>
                <a:gd name="connsiteX9" fmla="*/ 715845 w 918524"/>
                <a:gd name="connsiteY9" fmla="*/ 284696 h 923906"/>
                <a:gd name="connsiteX0" fmla="*/ 774876 w 774876"/>
                <a:gd name="connsiteY0" fmla="*/ 613293 h 923906"/>
                <a:gd name="connsiteX1" fmla="*/ 741827 w 774876"/>
                <a:gd name="connsiteY1" fmla="*/ 914398 h 923906"/>
                <a:gd name="connsiteX2" fmla="*/ 459262 w 774876"/>
                <a:gd name="connsiteY2" fmla="*/ 854400 h 923906"/>
                <a:gd name="connsiteX3" fmla="*/ 176697 w 774876"/>
                <a:gd name="connsiteY3" fmla="*/ 914398 h 923906"/>
                <a:gd name="connsiteX4" fmla="*/ 143648 w 774876"/>
                <a:gd name="connsiteY4" fmla="*/ 613293 h 923906"/>
                <a:gd name="connsiteX5" fmla="*/ 2063 w 774876"/>
                <a:gd name="connsiteY5" fmla="*/ 349269 h 923906"/>
                <a:gd name="connsiteX6" fmla="*/ 264202 w 774876"/>
                <a:gd name="connsiteY6" fmla="*/ 223173 h 923906"/>
                <a:gd name="connsiteX7" fmla="*/ 459262 w 774876"/>
                <a:gd name="connsiteY7" fmla="*/ 0 h 923906"/>
                <a:gd name="connsiteX8" fmla="*/ 715845 w 774876"/>
                <a:gd name="connsiteY8" fmla="*/ 284696 h 923906"/>
                <a:gd name="connsiteX0" fmla="*/ 741827 w 741827"/>
                <a:gd name="connsiteY0" fmla="*/ 914398 h 923906"/>
                <a:gd name="connsiteX1" fmla="*/ 459262 w 741827"/>
                <a:gd name="connsiteY1" fmla="*/ 854400 h 923906"/>
                <a:gd name="connsiteX2" fmla="*/ 176697 w 741827"/>
                <a:gd name="connsiteY2" fmla="*/ 914398 h 923906"/>
                <a:gd name="connsiteX3" fmla="*/ 143648 w 741827"/>
                <a:gd name="connsiteY3" fmla="*/ 613293 h 923906"/>
                <a:gd name="connsiteX4" fmla="*/ 2063 w 741827"/>
                <a:gd name="connsiteY4" fmla="*/ 349269 h 923906"/>
                <a:gd name="connsiteX5" fmla="*/ 264202 w 741827"/>
                <a:gd name="connsiteY5" fmla="*/ 223173 h 923906"/>
                <a:gd name="connsiteX6" fmla="*/ 459262 w 741827"/>
                <a:gd name="connsiteY6" fmla="*/ 0 h 923906"/>
                <a:gd name="connsiteX7" fmla="*/ 715845 w 741827"/>
                <a:gd name="connsiteY7" fmla="*/ 284696 h 923906"/>
                <a:gd name="connsiteX0" fmla="*/ 459262 w 715845"/>
                <a:gd name="connsiteY0" fmla="*/ 854400 h 916632"/>
                <a:gd name="connsiteX1" fmla="*/ 176697 w 715845"/>
                <a:gd name="connsiteY1" fmla="*/ 914398 h 916632"/>
                <a:gd name="connsiteX2" fmla="*/ 143648 w 715845"/>
                <a:gd name="connsiteY2" fmla="*/ 613293 h 916632"/>
                <a:gd name="connsiteX3" fmla="*/ 2063 w 715845"/>
                <a:gd name="connsiteY3" fmla="*/ 349269 h 916632"/>
                <a:gd name="connsiteX4" fmla="*/ 264202 w 715845"/>
                <a:gd name="connsiteY4" fmla="*/ 223173 h 916632"/>
                <a:gd name="connsiteX5" fmla="*/ 459262 w 715845"/>
                <a:gd name="connsiteY5" fmla="*/ 0 h 916632"/>
                <a:gd name="connsiteX6" fmla="*/ 715845 w 715845"/>
                <a:gd name="connsiteY6" fmla="*/ 284696 h 916632"/>
                <a:gd name="connsiteX0" fmla="*/ 176697 w 715845"/>
                <a:gd name="connsiteY0" fmla="*/ 914398 h 914398"/>
                <a:gd name="connsiteX1" fmla="*/ 143648 w 715845"/>
                <a:gd name="connsiteY1" fmla="*/ 613293 h 914398"/>
                <a:gd name="connsiteX2" fmla="*/ 2063 w 715845"/>
                <a:gd name="connsiteY2" fmla="*/ 349269 h 914398"/>
                <a:gd name="connsiteX3" fmla="*/ 264202 w 715845"/>
                <a:gd name="connsiteY3" fmla="*/ 223173 h 914398"/>
                <a:gd name="connsiteX4" fmla="*/ 459262 w 715845"/>
                <a:gd name="connsiteY4" fmla="*/ 0 h 914398"/>
                <a:gd name="connsiteX5" fmla="*/ 715845 w 715845"/>
                <a:gd name="connsiteY5" fmla="*/ 284696 h 914398"/>
                <a:gd name="connsiteX0" fmla="*/ 143648 w 715845"/>
                <a:gd name="connsiteY0" fmla="*/ 613293 h 613293"/>
                <a:gd name="connsiteX1" fmla="*/ 2063 w 715845"/>
                <a:gd name="connsiteY1" fmla="*/ 349269 h 613293"/>
                <a:gd name="connsiteX2" fmla="*/ 264202 w 715845"/>
                <a:gd name="connsiteY2" fmla="*/ 223173 h 613293"/>
                <a:gd name="connsiteX3" fmla="*/ 459262 w 715845"/>
                <a:gd name="connsiteY3" fmla="*/ 0 h 613293"/>
                <a:gd name="connsiteX4" fmla="*/ 715845 w 715845"/>
                <a:gd name="connsiteY4" fmla="*/ 284696 h 613293"/>
                <a:gd name="connsiteX0" fmla="*/ 0 w 713782"/>
                <a:gd name="connsiteY0" fmla="*/ 349269 h 349269"/>
                <a:gd name="connsiteX1" fmla="*/ 262139 w 713782"/>
                <a:gd name="connsiteY1" fmla="*/ 223173 h 349269"/>
                <a:gd name="connsiteX2" fmla="*/ 457199 w 713782"/>
                <a:gd name="connsiteY2" fmla="*/ 0 h 349269"/>
                <a:gd name="connsiteX3" fmla="*/ 713782 w 713782"/>
                <a:gd name="connsiteY3" fmla="*/ 284696 h 349269"/>
                <a:gd name="connsiteX0" fmla="*/ 0 w 457199"/>
                <a:gd name="connsiteY0" fmla="*/ 349269 h 349269"/>
                <a:gd name="connsiteX1" fmla="*/ 262139 w 457199"/>
                <a:gd name="connsiteY1" fmla="*/ 223173 h 349269"/>
                <a:gd name="connsiteX2" fmla="*/ 457199 w 457199"/>
                <a:gd name="connsiteY2" fmla="*/ 0 h 349269"/>
                <a:gd name="connsiteX0" fmla="*/ 0 w 195060"/>
                <a:gd name="connsiteY0" fmla="*/ 223173 h 223173"/>
                <a:gd name="connsiteX1" fmla="*/ 195060 w 195060"/>
                <a:gd name="connsiteY1" fmla="*/ 0 h 22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060" h="223173">
                  <a:moveTo>
                    <a:pt x="0" y="223173"/>
                  </a:moveTo>
                  <a:cubicBezTo>
                    <a:pt x="76200" y="164962"/>
                    <a:pt x="130040" y="0"/>
                    <a:pt x="195060" y="0"/>
                  </a:cubicBezTo>
                </a:path>
              </a:pathLst>
            </a:custGeom>
            <a:noFill/>
            <a:ln w="28575" cap="rnd">
              <a:solidFill>
                <a:schemeClr val="bg1">
                  <a:alpha val="6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28" name="文本框 1">
            <a:extLst>
              <a:ext uri="{FF2B5EF4-FFF2-40B4-BE49-F238E27FC236}">
                <a16:creationId xmlns:a16="http://schemas.microsoft.com/office/drawing/2014/main" id="{5C211499-B047-4E39-B875-A0205F9C06F4}"/>
              </a:ext>
            </a:extLst>
          </p:cNvPr>
          <p:cNvSpPr txBox="1"/>
          <p:nvPr/>
        </p:nvSpPr>
        <p:spPr>
          <a:xfrm>
            <a:off x="10174628" y="4976011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lang="zh-CN" altLang="en-US" sz="3600" b="1" dirty="0">
              <a:solidFill>
                <a:srgbClr val="C00000"/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31" name="Arrow: Down 1">
            <a:extLst>
              <a:ext uri="{FF2B5EF4-FFF2-40B4-BE49-F238E27FC236}">
                <a16:creationId xmlns:a16="http://schemas.microsoft.com/office/drawing/2014/main" id="{D46B5DE8-30F3-4413-A4FB-FA3A16C23944}"/>
              </a:ext>
            </a:extLst>
          </p:cNvPr>
          <p:cNvSpPr/>
          <p:nvPr/>
        </p:nvSpPr>
        <p:spPr>
          <a:xfrm rot="16200000">
            <a:off x="5639936" y="1202458"/>
            <a:ext cx="844451" cy="1479927"/>
          </a:xfrm>
          <a:custGeom>
            <a:avLst/>
            <a:gdLst>
              <a:gd name="connsiteX0" fmla="*/ 0 w 844451"/>
              <a:gd name="connsiteY0" fmla="*/ 1057702 h 1479927"/>
              <a:gd name="connsiteX1" fmla="*/ 211113 w 844451"/>
              <a:gd name="connsiteY1" fmla="*/ 1057702 h 1479927"/>
              <a:gd name="connsiteX2" fmla="*/ 211113 w 844451"/>
              <a:gd name="connsiteY2" fmla="*/ 0 h 1479927"/>
              <a:gd name="connsiteX3" fmla="*/ 633338 w 844451"/>
              <a:gd name="connsiteY3" fmla="*/ 0 h 1479927"/>
              <a:gd name="connsiteX4" fmla="*/ 633338 w 844451"/>
              <a:gd name="connsiteY4" fmla="*/ 1057702 h 1479927"/>
              <a:gd name="connsiteX5" fmla="*/ 844451 w 844451"/>
              <a:gd name="connsiteY5" fmla="*/ 1057702 h 1479927"/>
              <a:gd name="connsiteX6" fmla="*/ 422226 w 844451"/>
              <a:gd name="connsiteY6" fmla="*/ 1479927 h 1479927"/>
              <a:gd name="connsiteX7" fmla="*/ 0 w 844451"/>
              <a:gd name="connsiteY7" fmla="*/ 1057702 h 147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4451" h="1479927" fill="none" extrusionOk="0">
                <a:moveTo>
                  <a:pt x="0" y="1057702"/>
                </a:moveTo>
                <a:cubicBezTo>
                  <a:pt x="101785" y="1072632"/>
                  <a:pt x="166110" y="1050312"/>
                  <a:pt x="211113" y="1057702"/>
                </a:cubicBezTo>
                <a:cubicBezTo>
                  <a:pt x="124328" y="694654"/>
                  <a:pt x="272983" y="330885"/>
                  <a:pt x="211113" y="0"/>
                </a:cubicBezTo>
                <a:cubicBezTo>
                  <a:pt x="335821" y="24701"/>
                  <a:pt x="428719" y="29607"/>
                  <a:pt x="633338" y="0"/>
                </a:cubicBezTo>
                <a:cubicBezTo>
                  <a:pt x="587154" y="205997"/>
                  <a:pt x="561130" y="657841"/>
                  <a:pt x="633338" y="1057702"/>
                </a:cubicBezTo>
                <a:cubicBezTo>
                  <a:pt x="696128" y="1051200"/>
                  <a:pt x="800779" y="1051868"/>
                  <a:pt x="844451" y="1057702"/>
                </a:cubicBezTo>
                <a:cubicBezTo>
                  <a:pt x="750532" y="1173366"/>
                  <a:pt x="593164" y="1347339"/>
                  <a:pt x="422226" y="1479927"/>
                </a:cubicBezTo>
                <a:cubicBezTo>
                  <a:pt x="232069" y="1272985"/>
                  <a:pt x="166847" y="1212414"/>
                  <a:pt x="0" y="1057702"/>
                </a:cubicBezTo>
                <a:close/>
              </a:path>
              <a:path w="844451" h="1479927" stroke="0" extrusionOk="0">
                <a:moveTo>
                  <a:pt x="0" y="1057702"/>
                </a:moveTo>
                <a:cubicBezTo>
                  <a:pt x="39153" y="1042092"/>
                  <a:pt x="164541" y="1069524"/>
                  <a:pt x="211113" y="1057702"/>
                </a:cubicBezTo>
                <a:cubicBezTo>
                  <a:pt x="293157" y="842282"/>
                  <a:pt x="263283" y="133196"/>
                  <a:pt x="211113" y="0"/>
                </a:cubicBezTo>
                <a:cubicBezTo>
                  <a:pt x="417028" y="21057"/>
                  <a:pt x="469053" y="23515"/>
                  <a:pt x="633338" y="0"/>
                </a:cubicBezTo>
                <a:cubicBezTo>
                  <a:pt x="619354" y="153350"/>
                  <a:pt x="556770" y="555989"/>
                  <a:pt x="633338" y="1057702"/>
                </a:cubicBezTo>
                <a:cubicBezTo>
                  <a:pt x="729810" y="1045577"/>
                  <a:pt x="764599" y="1059502"/>
                  <a:pt x="844451" y="1057702"/>
                </a:cubicBezTo>
                <a:cubicBezTo>
                  <a:pt x="762625" y="1153106"/>
                  <a:pt x="499941" y="1337759"/>
                  <a:pt x="422226" y="1479927"/>
                </a:cubicBezTo>
                <a:cubicBezTo>
                  <a:pt x="359373" y="1390033"/>
                  <a:pt x="75498" y="1128893"/>
                  <a:pt x="0" y="105770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="" xmlns:ask="http://schemas.microsoft.com/office/drawing/2018/sketchyshapes" sd="2150004705">
                  <a:prstGeom prst="down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Arrow: Down 1">
            <a:extLst>
              <a:ext uri="{FF2B5EF4-FFF2-40B4-BE49-F238E27FC236}">
                <a16:creationId xmlns:a16="http://schemas.microsoft.com/office/drawing/2014/main" id="{D46B5DE8-30F3-4413-A4FB-FA3A16C23944}"/>
              </a:ext>
            </a:extLst>
          </p:cNvPr>
          <p:cNvSpPr/>
          <p:nvPr/>
        </p:nvSpPr>
        <p:spPr>
          <a:xfrm rot="16200000">
            <a:off x="5811695" y="4275307"/>
            <a:ext cx="844451" cy="1479927"/>
          </a:xfrm>
          <a:custGeom>
            <a:avLst/>
            <a:gdLst>
              <a:gd name="connsiteX0" fmla="*/ 0 w 844451"/>
              <a:gd name="connsiteY0" fmla="*/ 1057702 h 1479927"/>
              <a:gd name="connsiteX1" fmla="*/ 211113 w 844451"/>
              <a:gd name="connsiteY1" fmla="*/ 1057702 h 1479927"/>
              <a:gd name="connsiteX2" fmla="*/ 211113 w 844451"/>
              <a:gd name="connsiteY2" fmla="*/ 0 h 1479927"/>
              <a:gd name="connsiteX3" fmla="*/ 633338 w 844451"/>
              <a:gd name="connsiteY3" fmla="*/ 0 h 1479927"/>
              <a:gd name="connsiteX4" fmla="*/ 633338 w 844451"/>
              <a:gd name="connsiteY4" fmla="*/ 1057702 h 1479927"/>
              <a:gd name="connsiteX5" fmla="*/ 844451 w 844451"/>
              <a:gd name="connsiteY5" fmla="*/ 1057702 h 1479927"/>
              <a:gd name="connsiteX6" fmla="*/ 422226 w 844451"/>
              <a:gd name="connsiteY6" fmla="*/ 1479927 h 1479927"/>
              <a:gd name="connsiteX7" fmla="*/ 0 w 844451"/>
              <a:gd name="connsiteY7" fmla="*/ 1057702 h 147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4451" h="1479927" fill="none" extrusionOk="0">
                <a:moveTo>
                  <a:pt x="0" y="1057702"/>
                </a:moveTo>
                <a:cubicBezTo>
                  <a:pt x="101785" y="1072632"/>
                  <a:pt x="166110" y="1050312"/>
                  <a:pt x="211113" y="1057702"/>
                </a:cubicBezTo>
                <a:cubicBezTo>
                  <a:pt x="124328" y="694654"/>
                  <a:pt x="272983" y="330885"/>
                  <a:pt x="211113" y="0"/>
                </a:cubicBezTo>
                <a:cubicBezTo>
                  <a:pt x="335821" y="24701"/>
                  <a:pt x="428719" y="29607"/>
                  <a:pt x="633338" y="0"/>
                </a:cubicBezTo>
                <a:cubicBezTo>
                  <a:pt x="587154" y="205997"/>
                  <a:pt x="561130" y="657841"/>
                  <a:pt x="633338" y="1057702"/>
                </a:cubicBezTo>
                <a:cubicBezTo>
                  <a:pt x="696128" y="1051200"/>
                  <a:pt x="800779" y="1051868"/>
                  <a:pt x="844451" y="1057702"/>
                </a:cubicBezTo>
                <a:cubicBezTo>
                  <a:pt x="750532" y="1173366"/>
                  <a:pt x="593164" y="1347339"/>
                  <a:pt x="422226" y="1479927"/>
                </a:cubicBezTo>
                <a:cubicBezTo>
                  <a:pt x="232069" y="1272985"/>
                  <a:pt x="166847" y="1212414"/>
                  <a:pt x="0" y="1057702"/>
                </a:cubicBezTo>
                <a:close/>
              </a:path>
              <a:path w="844451" h="1479927" stroke="0" extrusionOk="0">
                <a:moveTo>
                  <a:pt x="0" y="1057702"/>
                </a:moveTo>
                <a:cubicBezTo>
                  <a:pt x="39153" y="1042092"/>
                  <a:pt x="164541" y="1069524"/>
                  <a:pt x="211113" y="1057702"/>
                </a:cubicBezTo>
                <a:cubicBezTo>
                  <a:pt x="293157" y="842282"/>
                  <a:pt x="263283" y="133196"/>
                  <a:pt x="211113" y="0"/>
                </a:cubicBezTo>
                <a:cubicBezTo>
                  <a:pt x="417028" y="21057"/>
                  <a:pt x="469053" y="23515"/>
                  <a:pt x="633338" y="0"/>
                </a:cubicBezTo>
                <a:cubicBezTo>
                  <a:pt x="619354" y="153350"/>
                  <a:pt x="556770" y="555989"/>
                  <a:pt x="633338" y="1057702"/>
                </a:cubicBezTo>
                <a:cubicBezTo>
                  <a:pt x="729810" y="1045577"/>
                  <a:pt x="764599" y="1059502"/>
                  <a:pt x="844451" y="1057702"/>
                </a:cubicBezTo>
                <a:cubicBezTo>
                  <a:pt x="762625" y="1153106"/>
                  <a:pt x="499941" y="1337759"/>
                  <a:pt x="422226" y="1479927"/>
                </a:cubicBezTo>
                <a:cubicBezTo>
                  <a:pt x="359373" y="1390033"/>
                  <a:pt x="75498" y="1128893"/>
                  <a:pt x="0" y="105770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="" xmlns:ask="http://schemas.microsoft.com/office/drawing/2018/sketchyshapes" sd="2150004705">
                  <a:prstGeom prst="down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47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65"/>
          <p:cNvSpPr/>
          <p:nvPr/>
        </p:nvSpPr>
        <p:spPr>
          <a:xfrm>
            <a:off x="-7220" y="3439849"/>
            <a:ext cx="6346925" cy="3418151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SVN-Hole Hearted" panose="020B0A06020104020203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3051" y="-26606"/>
            <a:ext cx="7930243" cy="6932909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237210" y="-304617"/>
            <a:ext cx="1775571" cy="16200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ECB41A-96D6-4312-A354-D268648DAB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4053534" y="691585"/>
            <a:ext cx="1493880" cy="68718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7068" y="-707610"/>
            <a:ext cx="6017696" cy="8294915"/>
            <a:chOff x="87068" y="-707610"/>
            <a:chExt cx="6017696" cy="82949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778" t="-6668" r="2409" b="-4524"/>
            <a:stretch/>
          </p:blipFill>
          <p:spPr>
            <a:xfrm>
              <a:off x="87068" y="-707610"/>
              <a:ext cx="6017696" cy="8294915"/>
            </a:xfrm>
            <a:prstGeom prst="ellipse">
              <a:avLst/>
            </a:prstGeom>
          </p:spPr>
        </p:pic>
        <p:sp>
          <p:nvSpPr>
            <p:cNvPr id="18" name="Flowchart: Punched Tape 43"/>
            <p:cNvSpPr/>
            <p:nvPr/>
          </p:nvSpPr>
          <p:spPr>
            <a:xfrm>
              <a:off x="5124995" y="5954878"/>
              <a:ext cx="324163" cy="5526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VN-Hole Hearted" panose="020B0A06020104020203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1ECD262-229C-B1E9-536B-6E65E4C06C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1383" y="157080"/>
            <a:ext cx="6895174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1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2000" cy="7021286"/>
          </a:xfrm>
          <a:prstGeom prst="rect">
            <a:avLst/>
          </a:prstGeom>
        </p:spPr>
      </p:pic>
      <p:sp>
        <p:nvSpPr>
          <p:cNvPr id="28" name="矩形 4">
            <a:extLst>
              <a:ext uri="{FF2B5EF4-FFF2-40B4-BE49-F238E27FC236}">
                <a16:creationId xmlns:a16="http://schemas.microsoft.com/office/drawing/2014/main" id="{06E1CDC1-C0CC-4227-9914-AF3AFCB64738}"/>
              </a:ext>
            </a:extLst>
          </p:cNvPr>
          <p:cNvSpPr/>
          <p:nvPr/>
        </p:nvSpPr>
        <p:spPr>
          <a:xfrm>
            <a:off x="572291" y="360973"/>
            <a:ext cx="9861666" cy="9272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57150">
            <a:solidFill>
              <a:srgbClr val="F2785B"/>
            </a:solidFill>
            <a:prstDash val="lg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杨任东竹石体-Regular" panose="02000000000000000000" pitchFamily="2" charset="-12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2125" y="1649182"/>
            <a:ext cx="11108871" cy="5241035"/>
          </a:xfrm>
          <a:prstGeom prst="rect">
            <a:avLst/>
          </a:prstGeom>
          <a:solidFill>
            <a:schemeClr val="bg1">
              <a:alpha val="83000"/>
            </a:schemeClr>
          </a:solidFill>
          <a:ln w="76200">
            <a:prstDash val="dashDot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115786" y="496333"/>
            <a:ext cx="101479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altLang="en-US" sz="3600" b="1" i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1: Hoàn </a:t>
            </a:r>
            <a:r>
              <a:rPr lang="en-US" altLang="en-US" sz="3600" b="1" i="1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3600" b="1" i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altLang="en-US" sz="3600" b="1" i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altLang="en-US" sz="3600" b="1" i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18" name="Text Box 175"/>
          <p:cNvSpPr txBox="1">
            <a:spLocks noChangeArrowheads="1"/>
          </p:cNvSpPr>
          <p:nvPr/>
        </p:nvSpPr>
        <p:spPr bwMode="auto">
          <a:xfrm>
            <a:off x="2373086" y="2852510"/>
            <a:ext cx="7105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3600">
              <a:latin typeface=".VnTime" pitchFamily="34" charset="0"/>
            </a:endParaRPr>
          </a:p>
        </p:txBody>
      </p:sp>
      <p:graphicFrame>
        <p:nvGraphicFramePr>
          <p:cNvPr id="19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36590"/>
              </p:ext>
            </p:extLst>
          </p:nvPr>
        </p:nvGraphicFramePr>
        <p:xfrm>
          <a:off x="1038357" y="1671738"/>
          <a:ext cx="10417628" cy="4859413"/>
        </p:xfrm>
        <a:graphic>
          <a:graphicData uri="http://schemas.openxmlformats.org/drawingml/2006/table">
            <a:tbl>
              <a:tblPr/>
              <a:tblGrid>
                <a:gridCol w="6827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0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43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Viết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33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Tám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hai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hai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ki-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lô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mét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vuông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  <a:endParaRPr kumimoji="0" lang="vi-V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1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Không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phảy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bốn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tư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ki-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lô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mét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vuông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  <a:endParaRPr kumimoji="0" lang="vi-V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6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  <a:endParaRPr kumimoji="0" lang="vi-V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728,6 </a:t>
                      </a:r>
                      <a:r>
                        <a:rPr lang="en-US" alt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r>
                        <a:rPr lang="en-US" altLang="en-US" sz="4000" b="1" baseline="3000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en-US" sz="40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40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12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Mười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sáu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bốn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chín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ki-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lô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mét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vuông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  <a:endParaRPr kumimoji="0" lang="vi-VN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0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C9C8B37-676B-E933-2557-C1481F12C681}"/>
              </a:ext>
            </a:extLst>
          </p:cNvPr>
          <p:cNvSpPr/>
          <p:nvPr/>
        </p:nvSpPr>
        <p:spPr>
          <a:xfrm>
            <a:off x="8052619" y="2605548"/>
            <a:ext cx="3234813" cy="7865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822 km</a:t>
            </a:r>
            <a:r>
              <a:rPr lang="en-US" sz="40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6FEA03-298F-C20B-80E6-F474900885D5}"/>
              </a:ext>
            </a:extLst>
          </p:cNvPr>
          <p:cNvSpPr/>
          <p:nvPr/>
        </p:nvSpPr>
        <p:spPr>
          <a:xfrm>
            <a:off x="8141110" y="3569110"/>
            <a:ext cx="3234813" cy="7865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0,44 km</a:t>
            </a:r>
            <a:r>
              <a:rPr lang="en-US" sz="40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799E9-0333-65F3-2642-388BA315DDA1}"/>
              </a:ext>
            </a:extLst>
          </p:cNvPr>
          <p:cNvSpPr/>
          <p:nvPr/>
        </p:nvSpPr>
        <p:spPr>
          <a:xfrm>
            <a:off x="1278194" y="4522839"/>
            <a:ext cx="6371303" cy="7865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Bảy trăm hai mươi tám phẩy sáu ki-lô-mét vuông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3966EE-A2DE-4537-A57A-ADCAFBC705EC}"/>
              </a:ext>
            </a:extLst>
          </p:cNvPr>
          <p:cNvSpPr/>
          <p:nvPr/>
        </p:nvSpPr>
        <p:spPr>
          <a:xfrm>
            <a:off x="8091949" y="5437239"/>
            <a:ext cx="3234813" cy="7865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16 490 km</a:t>
            </a:r>
            <a:r>
              <a:rPr lang="en-US" sz="40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788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5" name="矩形 4">
            <a:extLst>
              <a:ext uri="{FF2B5EF4-FFF2-40B4-BE49-F238E27FC236}">
                <a16:creationId xmlns:a16="http://schemas.microsoft.com/office/drawing/2014/main" id="{06E1CDC1-C0CC-4227-9914-AF3AFCB64738}"/>
              </a:ext>
            </a:extLst>
          </p:cNvPr>
          <p:cNvSpPr/>
          <p:nvPr/>
        </p:nvSpPr>
        <p:spPr>
          <a:xfrm>
            <a:off x="572291" y="360973"/>
            <a:ext cx="10574562" cy="9272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57150">
            <a:solidFill>
              <a:srgbClr val="F2785B"/>
            </a:solidFill>
            <a:prstDash val="lg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杨任东竹石体-Regular" panose="02000000000000000000" pitchFamily="2" charset="-122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384057" y="409092"/>
            <a:ext cx="109510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2. </a:t>
            </a:r>
            <a:r>
              <a:rPr lang="en-US" altLang="en-US" sz="48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5A03B56-EEFB-3722-92C6-8673AA73700A}"/>
              </a:ext>
            </a:extLst>
          </p:cNvPr>
          <p:cNvSpPr/>
          <p:nvPr/>
        </p:nvSpPr>
        <p:spPr>
          <a:xfrm>
            <a:off x="314632" y="2054942"/>
            <a:ext cx="11631562" cy="45228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37E6BB-0813-01E4-E2CE-652C5B4B454D}"/>
              </a:ext>
            </a:extLst>
          </p:cNvPr>
          <p:cNvSpPr txBox="1"/>
          <p:nvPr/>
        </p:nvSpPr>
        <p:spPr>
          <a:xfrm>
            <a:off x="3018503" y="2408903"/>
            <a:ext cx="6794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 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                         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2E6328-7311-5286-BAFD-AD16E09C1694}"/>
              </a:ext>
            </a:extLst>
          </p:cNvPr>
          <p:cNvSpPr txBox="1"/>
          <p:nvPr/>
        </p:nvSpPr>
        <p:spPr>
          <a:xfrm>
            <a:off x="2959510" y="4493342"/>
            <a:ext cx="7197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5 00 000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 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               k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4DCD7-1C94-38CF-6C44-4A2A41413CD3}"/>
              </a:ext>
            </a:extLst>
          </p:cNvPr>
          <p:cNvSpPr txBox="1"/>
          <p:nvPr/>
        </p:nvSpPr>
        <p:spPr>
          <a:xfrm>
            <a:off x="3008672" y="3303638"/>
            <a:ext cx="7757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500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                         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F5369-8A75-E349-DB72-6B72E3D37487}"/>
              </a:ext>
            </a:extLst>
          </p:cNvPr>
          <p:cNvSpPr txBox="1"/>
          <p:nvPr/>
        </p:nvSpPr>
        <p:spPr>
          <a:xfrm>
            <a:off x="2939845" y="5348748"/>
            <a:ext cx="7197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6 450 000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</a:t>
            </a:r>
            <a:r>
              <a:rPr lang="en-US" altLang="en-US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km</a:t>
            </a:r>
            <a:r>
              <a:rPr lang="en-US" altLang="en-US" sz="3200" b="1" baseline="300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D05497D-F617-E212-A90F-619B11023AB9}"/>
              </a:ext>
            </a:extLst>
          </p:cNvPr>
          <p:cNvSpPr/>
          <p:nvPr/>
        </p:nvSpPr>
        <p:spPr>
          <a:xfrm>
            <a:off x="5201264" y="2448232"/>
            <a:ext cx="2153265" cy="52111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2 000 000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0BD363-3825-1671-8B93-8FC11E937AA9}"/>
              </a:ext>
            </a:extLst>
          </p:cNvPr>
          <p:cNvSpPr/>
          <p:nvPr/>
        </p:nvSpPr>
        <p:spPr>
          <a:xfrm>
            <a:off x="6449962" y="4473678"/>
            <a:ext cx="1111044" cy="52111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08F53FE-8F86-5963-D482-4B03944937B3}"/>
              </a:ext>
            </a:extLst>
          </p:cNvPr>
          <p:cNvSpPr/>
          <p:nvPr/>
        </p:nvSpPr>
        <p:spPr>
          <a:xfrm>
            <a:off x="6037004" y="3323303"/>
            <a:ext cx="2104105" cy="52111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4 000 500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75D3E2-13A9-DF4E-2A91-8E3130BECBA3}"/>
              </a:ext>
            </a:extLst>
          </p:cNvPr>
          <p:cNvSpPr/>
          <p:nvPr/>
        </p:nvSpPr>
        <p:spPr>
          <a:xfrm>
            <a:off x="6096000" y="5391652"/>
            <a:ext cx="1337187" cy="52111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6,45</a:t>
            </a:r>
          </a:p>
        </p:txBody>
      </p:sp>
    </p:spTree>
    <p:extLst>
      <p:ext uri="{BB962C8B-B14F-4D97-AF65-F5344CB8AC3E}">
        <p14:creationId xmlns:p14="http://schemas.microsoft.com/office/powerpoint/2010/main" val="2564046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6EF04A-8A3F-4242-9CF4-32254DE2166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6413" y="1717675"/>
            <a:ext cx="11685587" cy="270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6377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F825-26D3-49B2-8FA1-09993234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A4363-B881-4CFF-B4BB-91AC96605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mảnh đất A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7 × 3 = 21 km</a:t>
            </a:r>
            <a:r>
              <a:rPr lang="vi-VN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b="1" baseline="30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mảnh đất B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 × 5 = 25 km</a:t>
            </a:r>
            <a:r>
              <a:rPr lang="vi-VN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b="1" baseline="30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 tích mảnh đất C là: 6 × 4 = 24 km</a:t>
            </a:r>
            <a:r>
              <a:rPr lang="vi-VN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vi-VN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vi-VN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 các kĩ sư chọn mảnh đất 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6440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65"/>
          <p:cNvSpPr/>
          <p:nvPr/>
        </p:nvSpPr>
        <p:spPr>
          <a:xfrm>
            <a:off x="-7220" y="3439849"/>
            <a:ext cx="6346925" cy="3418151"/>
          </a:xfrm>
          <a:custGeom>
            <a:avLst/>
            <a:gdLst>
              <a:gd name="connsiteX0" fmla="*/ 0 w 6302768"/>
              <a:gd name="connsiteY0" fmla="*/ 0 h 2246813"/>
              <a:gd name="connsiteX1" fmla="*/ 529046 w 6302768"/>
              <a:gd name="connsiteY1" fmla="*/ 529046 h 2246813"/>
              <a:gd name="connsiteX2" fmla="*/ 518298 w 6302768"/>
              <a:gd name="connsiteY2" fmla="*/ 635667 h 2246813"/>
              <a:gd name="connsiteX3" fmla="*/ 518255 w 6302768"/>
              <a:gd name="connsiteY3" fmla="*/ 635806 h 2246813"/>
              <a:gd name="connsiteX4" fmla="*/ 549544 w 6302768"/>
              <a:gd name="connsiteY4" fmla="*/ 638960 h 2246813"/>
              <a:gd name="connsiteX5" fmla="*/ 941024 w 6302768"/>
              <a:gd name="connsiteY5" fmla="*/ 922250 h 2246813"/>
              <a:gd name="connsiteX6" fmla="*/ 953618 w 6302768"/>
              <a:gd name="connsiteY6" fmla="*/ 949245 h 2246813"/>
              <a:gd name="connsiteX7" fmla="*/ 1023820 w 6302768"/>
              <a:gd name="connsiteY7" fmla="*/ 911140 h 2246813"/>
              <a:gd name="connsiteX8" fmla="*/ 1201783 w 6302768"/>
              <a:gd name="connsiteY8" fmla="*/ 875211 h 2246813"/>
              <a:gd name="connsiteX9" fmla="*/ 1623054 w 6302768"/>
              <a:gd name="connsiteY9" fmla="*/ 1154448 h 2246813"/>
              <a:gd name="connsiteX10" fmla="*/ 1641912 w 6302768"/>
              <a:gd name="connsiteY10" fmla="*/ 1215198 h 2246813"/>
              <a:gd name="connsiteX11" fmla="*/ 1685221 w 6302768"/>
              <a:gd name="connsiteY11" fmla="*/ 1162707 h 2246813"/>
              <a:gd name="connsiteX12" fmla="*/ 2063931 w 6302768"/>
              <a:gd name="connsiteY12" fmla="*/ 1005840 h 2246813"/>
              <a:gd name="connsiteX13" fmla="*/ 2363377 w 6302768"/>
              <a:gd name="connsiteY13" fmla="*/ 1097308 h 2246813"/>
              <a:gd name="connsiteX14" fmla="*/ 2409428 w 6302768"/>
              <a:gd name="connsiteY14" fmla="*/ 1135304 h 2246813"/>
              <a:gd name="connsiteX15" fmla="*/ 2480562 w 6302768"/>
              <a:gd name="connsiteY15" fmla="*/ 1076613 h 2246813"/>
              <a:gd name="connsiteX16" fmla="*/ 2926079 w 6302768"/>
              <a:gd name="connsiteY16" fmla="*/ 940526 h 2246813"/>
              <a:gd name="connsiteX17" fmla="*/ 3722913 w 6302768"/>
              <a:gd name="connsiteY17" fmla="*/ 1737360 h 2246813"/>
              <a:gd name="connsiteX18" fmla="*/ 3716237 w 6302768"/>
              <a:gd name="connsiteY18" fmla="*/ 1825599 h 2246813"/>
              <a:gd name="connsiteX19" fmla="*/ 3728546 w 6302768"/>
              <a:gd name="connsiteY19" fmla="*/ 1815443 h 2246813"/>
              <a:gd name="connsiteX20" fmla="*/ 3984171 w 6302768"/>
              <a:gd name="connsiteY20" fmla="*/ 1737360 h 2246813"/>
              <a:gd name="connsiteX21" fmla="*/ 4363289 w 6302768"/>
              <a:gd name="connsiteY21" fmla="*/ 1938935 h 2246813"/>
              <a:gd name="connsiteX22" fmla="*/ 4386727 w 6302768"/>
              <a:gd name="connsiteY22" fmla="*/ 1982117 h 2246813"/>
              <a:gd name="connsiteX23" fmla="*/ 4407931 w 6302768"/>
              <a:gd name="connsiteY23" fmla="*/ 1913809 h 2246813"/>
              <a:gd name="connsiteX24" fmla="*/ 5087982 w 6302768"/>
              <a:gd name="connsiteY24" fmla="*/ 1463040 h 2246813"/>
              <a:gd name="connsiteX25" fmla="*/ 5768034 w 6302768"/>
              <a:gd name="connsiteY25" fmla="*/ 1913808 h 2246813"/>
              <a:gd name="connsiteX26" fmla="*/ 5783337 w 6302768"/>
              <a:gd name="connsiteY26" fmla="*/ 1963108 h 2246813"/>
              <a:gd name="connsiteX27" fmla="*/ 5810304 w 6302768"/>
              <a:gd name="connsiteY27" fmla="*/ 1948471 h 2246813"/>
              <a:gd name="connsiteX28" fmla="*/ 5950132 w 6302768"/>
              <a:gd name="connsiteY28" fmla="*/ 1920241 h 2246813"/>
              <a:gd name="connsiteX29" fmla="*/ 6281131 w 6302768"/>
              <a:gd name="connsiteY29" fmla="*/ 2139642 h 2246813"/>
              <a:gd name="connsiteX30" fmla="*/ 6302768 w 6302768"/>
              <a:gd name="connsiteY30" fmla="*/ 2246812 h 2246813"/>
              <a:gd name="connsiteX31" fmla="*/ 4585063 w 6302768"/>
              <a:gd name="connsiteY31" fmla="*/ 2246812 h 2246813"/>
              <a:gd name="connsiteX32" fmla="*/ 4585063 w 6302768"/>
              <a:gd name="connsiteY32" fmla="*/ 2246813 h 2246813"/>
              <a:gd name="connsiteX33" fmla="*/ 0 w 6302768"/>
              <a:gd name="connsiteY33" fmla="*/ 2246813 h 224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02768" h="2246813">
                <a:moveTo>
                  <a:pt x="0" y="0"/>
                </a:moveTo>
                <a:cubicBezTo>
                  <a:pt x="292184" y="0"/>
                  <a:pt x="529046" y="236862"/>
                  <a:pt x="529046" y="529046"/>
                </a:cubicBezTo>
                <a:cubicBezTo>
                  <a:pt x="529046" y="565569"/>
                  <a:pt x="525345" y="601228"/>
                  <a:pt x="518298" y="635667"/>
                </a:cubicBezTo>
                <a:lnTo>
                  <a:pt x="518255" y="635806"/>
                </a:lnTo>
                <a:lnTo>
                  <a:pt x="549544" y="638960"/>
                </a:lnTo>
                <a:cubicBezTo>
                  <a:pt x="716958" y="673218"/>
                  <a:pt x="858449" y="778645"/>
                  <a:pt x="941024" y="922250"/>
                </a:cubicBezTo>
                <a:lnTo>
                  <a:pt x="953618" y="949245"/>
                </a:lnTo>
                <a:lnTo>
                  <a:pt x="1023820" y="911140"/>
                </a:lnTo>
                <a:cubicBezTo>
                  <a:pt x="1078519" y="888005"/>
                  <a:pt x="1138657" y="875211"/>
                  <a:pt x="1201783" y="875211"/>
                </a:cubicBezTo>
                <a:cubicBezTo>
                  <a:pt x="1391162" y="875211"/>
                  <a:pt x="1553648" y="990352"/>
                  <a:pt x="1623054" y="1154448"/>
                </a:cubicBezTo>
                <a:lnTo>
                  <a:pt x="1641912" y="1215198"/>
                </a:lnTo>
                <a:lnTo>
                  <a:pt x="1685221" y="1162707"/>
                </a:lnTo>
                <a:cubicBezTo>
                  <a:pt x="1782141" y="1065787"/>
                  <a:pt x="1916036" y="1005840"/>
                  <a:pt x="2063931" y="1005840"/>
                </a:cubicBezTo>
                <a:cubicBezTo>
                  <a:pt x="2174853" y="1005840"/>
                  <a:pt x="2277899" y="1039560"/>
                  <a:pt x="2363377" y="1097308"/>
                </a:cubicBezTo>
                <a:lnTo>
                  <a:pt x="2409428" y="1135304"/>
                </a:lnTo>
                <a:lnTo>
                  <a:pt x="2480562" y="1076613"/>
                </a:lnTo>
                <a:cubicBezTo>
                  <a:pt x="2607737" y="990695"/>
                  <a:pt x="2761050" y="940526"/>
                  <a:pt x="2926079" y="940526"/>
                </a:cubicBezTo>
                <a:cubicBezTo>
                  <a:pt x="3366158" y="940526"/>
                  <a:pt x="3722913" y="1297281"/>
                  <a:pt x="3722913" y="1737360"/>
                </a:cubicBezTo>
                <a:lnTo>
                  <a:pt x="3716237" y="1825599"/>
                </a:lnTo>
                <a:lnTo>
                  <a:pt x="3728546" y="1815443"/>
                </a:lnTo>
                <a:cubicBezTo>
                  <a:pt x="3801516" y="1766145"/>
                  <a:pt x="3889482" y="1737360"/>
                  <a:pt x="3984171" y="1737360"/>
                </a:cubicBezTo>
                <a:cubicBezTo>
                  <a:pt x="4141987" y="1737360"/>
                  <a:pt x="4281127" y="1817319"/>
                  <a:pt x="4363289" y="1938935"/>
                </a:cubicBezTo>
                <a:lnTo>
                  <a:pt x="4386727" y="1982117"/>
                </a:lnTo>
                <a:lnTo>
                  <a:pt x="4407931" y="1913809"/>
                </a:lnTo>
                <a:cubicBezTo>
                  <a:pt x="4519973" y="1648911"/>
                  <a:pt x="4782272" y="1463040"/>
                  <a:pt x="5087982" y="1463040"/>
                </a:cubicBezTo>
                <a:cubicBezTo>
                  <a:pt x="5393692" y="1463040"/>
                  <a:pt x="5655991" y="1648911"/>
                  <a:pt x="5768034" y="1913808"/>
                </a:cubicBezTo>
                <a:lnTo>
                  <a:pt x="5783337" y="1963108"/>
                </a:lnTo>
                <a:lnTo>
                  <a:pt x="5810304" y="1948471"/>
                </a:lnTo>
                <a:cubicBezTo>
                  <a:pt x="5853282" y="1930293"/>
                  <a:pt x="5900533" y="1920241"/>
                  <a:pt x="5950132" y="1920241"/>
                </a:cubicBezTo>
                <a:cubicBezTo>
                  <a:pt x="6098930" y="1920241"/>
                  <a:pt x="6226597" y="2010709"/>
                  <a:pt x="6281131" y="2139642"/>
                </a:cubicBezTo>
                <a:lnTo>
                  <a:pt x="6302768" y="2246812"/>
                </a:lnTo>
                <a:lnTo>
                  <a:pt x="4585063" y="2246812"/>
                </a:lnTo>
                <a:lnTo>
                  <a:pt x="4585063" y="2246813"/>
                </a:lnTo>
                <a:lnTo>
                  <a:pt x="0" y="2246813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3051" y="-26606"/>
            <a:ext cx="7930243" cy="6932909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237210" y="-304617"/>
            <a:ext cx="1775571" cy="16200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ECB41A-96D6-4312-A354-D268648DAB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4053534" y="691585"/>
            <a:ext cx="1493880" cy="68718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7068" y="-707610"/>
            <a:ext cx="6017696" cy="8294915"/>
            <a:chOff x="87068" y="-707610"/>
            <a:chExt cx="6017696" cy="82949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778" t="-6668" r="2409" b="-4524"/>
            <a:stretch/>
          </p:blipFill>
          <p:spPr>
            <a:xfrm>
              <a:off x="87068" y="-707610"/>
              <a:ext cx="6017696" cy="8294915"/>
            </a:xfrm>
            <a:prstGeom prst="ellipse">
              <a:avLst/>
            </a:prstGeom>
          </p:spPr>
        </p:pic>
        <p:sp>
          <p:nvSpPr>
            <p:cNvPr id="18" name="Flowchart: Punched Tape 43"/>
            <p:cNvSpPr/>
            <p:nvPr/>
          </p:nvSpPr>
          <p:spPr>
            <a:xfrm>
              <a:off x="5124995" y="5954878"/>
              <a:ext cx="324163" cy="5526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green and red text on a black background&#10;&#10;Description automatically generated">
            <a:extLst>
              <a:ext uri="{FF2B5EF4-FFF2-40B4-BE49-F238E27FC236}">
                <a16:creationId xmlns:a16="http://schemas.microsoft.com/office/drawing/2014/main" id="{30FC83FC-332A-E71D-788C-1EA554CB39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694" y="169356"/>
            <a:ext cx="6036437" cy="485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34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7966" y="0"/>
            <a:ext cx="12192000" cy="6858000"/>
          </a:xfrm>
          <a:prstGeom prst="rect">
            <a:avLst/>
          </a:prstGeom>
        </p:spPr>
      </p:pic>
      <p:sp>
        <p:nvSpPr>
          <p:cNvPr id="65" name="矩形 4">
            <a:extLst>
              <a:ext uri="{FF2B5EF4-FFF2-40B4-BE49-F238E27FC236}">
                <a16:creationId xmlns:a16="http://schemas.microsoft.com/office/drawing/2014/main" id="{06E1CDC1-C0CC-4227-9914-AF3AFCB64738}"/>
              </a:ext>
            </a:extLst>
          </p:cNvPr>
          <p:cNvSpPr/>
          <p:nvPr/>
        </p:nvSpPr>
        <p:spPr>
          <a:xfrm>
            <a:off x="572291" y="360973"/>
            <a:ext cx="10574562" cy="9272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57150">
            <a:solidFill>
              <a:srgbClr val="F2785B"/>
            </a:solidFill>
            <a:prstDash val="lg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杨任东竹石体-Regular" panose="02000000000000000000" pitchFamily="2" charset="-122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295702" y="2296198"/>
            <a:ext cx="4956557" cy="860051"/>
            <a:chOff x="6735454" y="3087093"/>
            <a:chExt cx="4956557" cy="860051"/>
          </a:xfrm>
        </p:grpSpPr>
        <p:grpSp>
          <p:nvGrpSpPr>
            <p:cNvPr id="54" name="Group 53"/>
            <p:cNvGrpSpPr/>
            <p:nvPr/>
          </p:nvGrpSpPr>
          <p:grpSpPr>
            <a:xfrm>
              <a:off x="6735454" y="3111344"/>
              <a:ext cx="4956557" cy="835800"/>
              <a:chOff x="6887833" y="3284207"/>
              <a:chExt cx="4956557" cy="835800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7113070" y="3330336"/>
                <a:ext cx="4144320" cy="732247"/>
                <a:chOff x="560863" y="231651"/>
                <a:chExt cx="8045429" cy="791348"/>
              </a:xfr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flat" dir="t"/>
              </a:scene3d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0" vert="horz" wrap="square" lIns="628133" tIns="121920" rIns="121920" bIns="121920" numCol="1" spcCol="1270" anchor="ctr" anchorCtr="0">
                  <a:noAutofit/>
                </a:bodyPr>
                <a:lstStyle/>
                <a:p>
                  <a:pPr lvl="0" algn="l" defTabSz="213360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4800" b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8703">
                <a:off x="6893310" y="3380179"/>
                <a:ext cx="863133" cy="739828"/>
              </a:xfrm>
              <a:prstGeom prst="rect">
                <a:avLst/>
              </a:prstGeom>
            </p:spPr>
          </p:pic>
          <p:sp>
            <p:nvSpPr>
              <p:cNvPr id="58" name="文本框 1">
                <a:extLst>
                  <a:ext uri="{FF2B5EF4-FFF2-40B4-BE49-F238E27FC236}">
                    <a16:creationId xmlns:a16="http://schemas.microsoft.com/office/drawing/2014/main" id="{5C211499-B047-4E39-B875-A0205F9C06F4}"/>
                  </a:ext>
                </a:extLst>
              </p:cNvPr>
              <p:cNvSpPr txBox="1"/>
              <p:nvPr/>
            </p:nvSpPr>
            <p:spPr>
              <a:xfrm>
                <a:off x="6887833" y="3284207"/>
                <a:ext cx="4956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4800" b="1" dirty="0">
                    <a:solidFill>
                      <a:srgbClr val="2F5597"/>
                    </a:solidFill>
                    <a:latin typeface="Times New Roman" panose="02020603050405020304" pitchFamily="18" charset="0"/>
                    <a:ea typeface="inpin heiti" panose="00000500000000000000" pitchFamily="2" charset="-122"/>
                    <a:cs typeface="Times New Roman" panose="02020603050405020304" pitchFamily="18" charset="0"/>
                    <a:sym typeface="inpin heiti" panose="00000500000000000000" pitchFamily="2" charset="-122"/>
                  </a:rPr>
                  <a:t>1 000 000 m</a:t>
                </a:r>
                <a:endParaRPr lang="zh-CN" altLang="en-US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5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0620698" y="308709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926072" y="3947972"/>
            <a:ext cx="4377131" cy="916578"/>
            <a:chOff x="7284066" y="4461324"/>
            <a:chExt cx="4377131" cy="916578"/>
          </a:xfrm>
        </p:grpSpPr>
        <p:grpSp>
          <p:nvGrpSpPr>
            <p:cNvPr id="75" name="Group 74"/>
            <p:cNvGrpSpPr/>
            <p:nvPr/>
          </p:nvGrpSpPr>
          <p:grpSpPr>
            <a:xfrm>
              <a:off x="7485947" y="4541237"/>
              <a:ext cx="4175250" cy="732247"/>
              <a:chOff x="560863" y="231651"/>
              <a:chExt cx="8414691" cy="791348"/>
            </a:xfrm>
            <a:gradFill>
              <a:gsLst>
                <a:gs pos="81540">
                  <a:schemeClr val="accent1">
                    <a:lumMod val="75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79" name="Rectangle 78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pFill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60863" y="231651"/>
                <a:ext cx="8414691" cy="79134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81A1D2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4066" y="4494937"/>
              <a:ext cx="779087" cy="882965"/>
            </a:xfrm>
            <a:prstGeom prst="rect">
              <a:avLst/>
            </a:prstGeom>
          </p:spPr>
        </p:pic>
        <p:sp>
          <p:nvSpPr>
            <p:cNvPr id="77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7813358" y="4513945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100 000 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78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1031530" y="4461324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699757" y="5402340"/>
            <a:ext cx="4760001" cy="853709"/>
            <a:chOff x="7341983" y="5690924"/>
            <a:chExt cx="4760001" cy="853709"/>
          </a:xfrm>
        </p:grpSpPr>
        <p:grpSp>
          <p:nvGrpSpPr>
            <p:cNvPr id="82" name="Group 81"/>
            <p:cNvGrpSpPr/>
            <p:nvPr/>
          </p:nvGrpSpPr>
          <p:grpSpPr>
            <a:xfrm>
              <a:off x="7846856" y="5789728"/>
              <a:ext cx="4255128" cy="732247"/>
              <a:chOff x="560863" y="231651"/>
              <a:chExt cx="8045429" cy="791348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86" name="Rectangle 85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983" y="5763559"/>
              <a:ext cx="781074" cy="781074"/>
            </a:xfrm>
            <a:prstGeom prst="rect">
              <a:avLst/>
            </a:prstGeom>
          </p:spPr>
        </p:pic>
        <p:sp>
          <p:nvSpPr>
            <p:cNvPr id="84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8110889" y="5690924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500 000 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8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1394384" y="570765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669618" y="328013"/>
            <a:ext cx="10351182" cy="893943"/>
            <a:chOff x="1602888" y="366372"/>
            <a:chExt cx="10951029" cy="893943"/>
          </a:xfrm>
        </p:grpSpPr>
        <p:sp>
          <p:nvSpPr>
            <p:cNvPr id="88" name="Text Box 4"/>
            <p:cNvSpPr txBox="1">
              <a:spLocks noChangeArrowheads="1"/>
            </p:cNvSpPr>
            <p:nvPr/>
          </p:nvSpPr>
          <p:spPr bwMode="auto">
            <a:xfrm>
              <a:off x="1602888" y="429318"/>
              <a:ext cx="1095102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1 km = ….  m</a:t>
              </a:r>
            </a:p>
          </p:txBody>
        </p:sp>
        <p:sp>
          <p:nvSpPr>
            <p:cNvPr id="32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5151169" y="366372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33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2828478" y="385318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13714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61805" y="34879"/>
            <a:ext cx="13319160" cy="6858000"/>
          </a:xfrm>
          <a:prstGeom prst="rect">
            <a:avLst/>
          </a:prstGeom>
        </p:spPr>
      </p:pic>
      <p:sp>
        <p:nvSpPr>
          <p:cNvPr id="65" name="矩形 4">
            <a:extLst>
              <a:ext uri="{FF2B5EF4-FFF2-40B4-BE49-F238E27FC236}">
                <a16:creationId xmlns:a16="http://schemas.microsoft.com/office/drawing/2014/main" id="{06E1CDC1-C0CC-4227-9914-AF3AFCB64738}"/>
              </a:ext>
            </a:extLst>
          </p:cNvPr>
          <p:cNvSpPr/>
          <p:nvPr/>
        </p:nvSpPr>
        <p:spPr>
          <a:xfrm>
            <a:off x="572291" y="360973"/>
            <a:ext cx="10574562" cy="9272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57150">
            <a:solidFill>
              <a:srgbClr val="F2785B"/>
            </a:solidFill>
            <a:prstDash val="lg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杨任东竹石体-Regular" panose="02000000000000000000" pitchFamily="2" charset="-122"/>
            </a:endParaRPr>
          </a:p>
        </p:txBody>
      </p:sp>
      <p:pic>
        <p:nvPicPr>
          <p:cNvPr id="67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35568" flipV="1">
            <a:off x="10373642" y="301916"/>
            <a:ext cx="1175639" cy="38048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3356570" y="2326686"/>
            <a:ext cx="5555201" cy="897031"/>
            <a:chOff x="6740931" y="3065306"/>
            <a:chExt cx="5006003" cy="897031"/>
          </a:xfrm>
        </p:grpSpPr>
        <p:grpSp>
          <p:nvGrpSpPr>
            <p:cNvPr id="54" name="Group 53"/>
            <p:cNvGrpSpPr/>
            <p:nvPr/>
          </p:nvGrpSpPr>
          <p:grpSpPr>
            <a:xfrm>
              <a:off x="6740931" y="3131340"/>
              <a:ext cx="5006003" cy="830997"/>
              <a:chOff x="6893310" y="3304203"/>
              <a:chExt cx="5006003" cy="830997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7113070" y="3330336"/>
                <a:ext cx="4144320" cy="732247"/>
                <a:chOff x="560863" y="231651"/>
                <a:chExt cx="8045429" cy="791348"/>
              </a:xfr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flat" dir="t"/>
              </a:scene3d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0" vert="horz" wrap="square" lIns="628133" tIns="121920" rIns="121920" bIns="121920" numCol="1" spcCol="1270" anchor="ctr" anchorCtr="0">
                  <a:noAutofit/>
                </a:bodyPr>
                <a:lstStyle/>
                <a:p>
                  <a:pPr lvl="0" algn="l" defTabSz="213360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4800" b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8703">
                <a:off x="6893310" y="3380179"/>
                <a:ext cx="863133" cy="739828"/>
              </a:xfrm>
              <a:prstGeom prst="rect">
                <a:avLst/>
              </a:prstGeom>
            </p:spPr>
          </p:pic>
          <p:sp>
            <p:nvSpPr>
              <p:cNvPr id="58" name="文本框 1">
                <a:extLst>
                  <a:ext uri="{FF2B5EF4-FFF2-40B4-BE49-F238E27FC236}">
                    <a16:creationId xmlns:a16="http://schemas.microsoft.com/office/drawing/2014/main" id="{5C211499-B047-4E39-B875-A0205F9C06F4}"/>
                  </a:ext>
                </a:extLst>
              </p:cNvPr>
              <p:cNvSpPr txBox="1"/>
              <p:nvPr/>
            </p:nvSpPr>
            <p:spPr>
              <a:xfrm>
                <a:off x="6942756" y="3304203"/>
                <a:ext cx="4956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4800" b="1" dirty="0">
                    <a:solidFill>
                      <a:srgbClr val="2F5597"/>
                    </a:solidFill>
                    <a:latin typeface="Times New Roman" panose="02020603050405020304" pitchFamily="18" charset="0"/>
                    <a:ea typeface="inpin heiti" panose="00000500000000000000" pitchFamily="2" charset="-122"/>
                    <a:cs typeface="Times New Roman" panose="02020603050405020304" pitchFamily="18" charset="0"/>
                    <a:sym typeface="inpin heiti" panose="00000500000000000000" pitchFamily="2" charset="-122"/>
                  </a:rPr>
                  <a:t> 222  m</a:t>
                </a:r>
                <a:endParaRPr lang="zh-CN" altLang="en-US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5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9912714" y="3065306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244689" y="3786437"/>
            <a:ext cx="4377131" cy="886615"/>
            <a:chOff x="7284066" y="4491287"/>
            <a:chExt cx="4377131" cy="886615"/>
          </a:xfrm>
        </p:grpSpPr>
        <p:grpSp>
          <p:nvGrpSpPr>
            <p:cNvPr id="75" name="Group 74"/>
            <p:cNvGrpSpPr/>
            <p:nvPr/>
          </p:nvGrpSpPr>
          <p:grpSpPr>
            <a:xfrm>
              <a:off x="7485947" y="4541237"/>
              <a:ext cx="4175250" cy="732247"/>
              <a:chOff x="560863" y="231651"/>
              <a:chExt cx="8414691" cy="791348"/>
            </a:xfrm>
            <a:gradFill>
              <a:gsLst>
                <a:gs pos="81540">
                  <a:schemeClr val="accent1">
                    <a:lumMod val="75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79" name="Rectangle 78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pFill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60863" y="231651"/>
                <a:ext cx="8414691" cy="79134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81A1D2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4066" y="4494937"/>
              <a:ext cx="779087" cy="882965"/>
            </a:xfrm>
            <a:prstGeom prst="rect">
              <a:avLst/>
            </a:prstGeom>
          </p:spPr>
        </p:pic>
        <p:sp>
          <p:nvSpPr>
            <p:cNvPr id="77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7813358" y="4513945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222 dm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78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0448819" y="4491287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185522" y="5031148"/>
            <a:ext cx="4760001" cy="893707"/>
            <a:chOff x="7341983" y="5683617"/>
            <a:chExt cx="4760001" cy="893707"/>
          </a:xfrm>
        </p:grpSpPr>
        <p:grpSp>
          <p:nvGrpSpPr>
            <p:cNvPr id="82" name="Group 81"/>
            <p:cNvGrpSpPr/>
            <p:nvPr/>
          </p:nvGrpSpPr>
          <p:grpSpPr>
            <a:xfrm>
              <a:off x="7846856" y="5789728"/>
              <a:ext cx="4255128" cy="732247"/>
              <a:chOff x="560863" y="231651"/>
              <a:chExt cx="8045429" cy="791348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86" name="Rectangle 85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983" y="5763559"/>
              <a:ext cx="781074" cy="781074"/>
            </a:xfrm>
            <a:prstGeom prst="rect">
              <a:avLst/>
            </a:prstGeom>
          </p:spPr>
        </p:pic>
        <p:sp>
          <p:nvSpPr>
            <p:cNvPr id="84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8095416" y="5746327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222 km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8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0697309" y="5683617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1602888" y="429318"/>
            <a:ext cx="109510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rừng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Cúc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90" name="图片 108" descr="已插入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 flipH="1">
            <a:off x="-1103336" y="4427310"/>
            <a:ext cx="3609340" cy="14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32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61805" y="34879"/>
            <a:ext cx="13319160" cy="6858000"/>
          </a:xfrm>
          <a:prstGeom prst="rect">
            <a:avLst/>
          </a:prstGeom>
        </p:spPr>
      </p:pic>
      <p:sp>
        <p:nvSpPr>
          <p:cNvPr id="65" name="矩形 4">
            <a:extLst>
              <a:ext uri="{FF2B5EF4-FFF2-40B4-BE49-F238E27FC236}">
                <a16:creationId xmlns:a16="http://schemas.microsoft.com/office/drawing/2014/main" id="{06E1CDC1-C0CC-4227-9914-AF3AFCB64738}"/>
              </a:ext>
            </a:extLst>
          </p:cNvPr>
          <p:cNvSpPr/>
          <p:nvPr/>
        </p:nvSpPr>
        <p:spPr>
          <a:xfrm>
            <a:off x="572291" y="360973"/>
            <a:ext cx="10574562" cy="92723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 w="57150">
            <a:solidFill>
              <a:srgbClr val="F2785B"/>
            </a:solidFill>
            <a:prstDash val="lg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  <a:ea typeface="杨任东竹石体-Regular" panose="02000000000000000000" pitchFamily="2" charset="-122"/>
            </a:endParaRPr>
          </a:p>
        </p:txBody>
      </p:sp>
      <p:pic>
        <p:nvPicPr>
          <p:cNvPr id="67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35568" flipV="1">
            <a:off x="10373642" y="301916"/>
            <a:ext cx="1175639" cy="38048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3356570" y="2310195"/>
            <a:ext cx="5555201" cy="913522"/>
            <a:chOff x="6740931" y="3048815"/>
            <a:chExt cx="5006003" cy="913522"/>
          </a:xfrm>
        </p:grpSpPr>
        <p:grpSp>
          <p:nvGrpSpPr>
            <p:cNvPr id="54" name="Group 53"/>
            <p:cNvGrpSpPr/>
            <p:nvPr/>
          </p:nvGrpSpPr>
          <p:grpSpPr>
            <a:xfrm>
              <a:off x="6740931" y="3131340"/>
              <a:ext cx="5006003" cy="830997"/>
              <a:chOff x="6893310" y="3304203"/>
              <a:chExt cx="5006003" cy="830997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7113070" y="3330336"/>
                <a:ext cx="4144320" cy="732247"/>
                <a:chOff x="560863" y="231651"/>
                <a:chExt cx="8045429" cy="791348"/>
              </a:xfr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flat" dir="t"/>
              </a:scene3d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560863" y="231651"/>
                  <a:ext cx="8045429" cy="791348"/>
                </a:xfrm>
                <a:prstGeom prst="rect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0" vert="horz" wrap="square" lIns="628133" tIns="121920" rIns="121920" bIns="121920" numCol="1" spcCol="1270" anchor="ctr" anchorCtr="0">
                  <a:noAutofit/>
                </a:bodyPr>
                <a:lstStyle/>
                <a:p>
                  <a:pPr lvl="0" algn="l" defTabSz="213360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4800" b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78703">
                <a:off x="6893310" y="3380179"/>
                <a:ext cx="863133" cy="739828"/>
              </a:xfrm>
              <a:prstGeom prst="rect">
                <a:avLst/>
              </a:prstGeom>
            </p:spPr>
          </p:pic>
          <p:sp>
            <p:nvSpPr>
              <p:cNvPr id="58" name="文本框 1">
                <a:extLst>
                  <a:ext uri="{FF2B5EF4-FFF2-40B4-BE49-F238E27FC236}">
                    <a16:creationId xmlns:a16="http://schemas.microsoft.com/office/drawing/2014/main" id="{5C211499-B047-4E39-B875-A0205F9C06F4}"/>
                  </a:ext>
                </a:extLst>
              </p:cNvPr>
              <p:cNvSpPr txBox="1"/>
              <p:nvPr/>
            </p:nvSpPr>
            <p:spPr>
              <a:xfrm>
                <a:off x="6942756" y="3304203"/>
                <a:ext cx="4956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4800" b="1" dirty="0">
                    <a:solidFill>
                      <a:srgbClr val="2F5597"/>
                    </a:solidFill>
                    <a:latin typeface="Times New Roman" panose="02020603050405020304" pitchFamily="18" charset="0"/>
                    <a:ea typeface="inpin heiti" panose="00000500000000000000" pitchFamily="2" charset="-122"/>
                    <a:cs typeface="Times New Roman" panose="02020603050405020304" pitchFamily="18" charset="0"/>
                    <a:sym typeface="inpin heiti" panose="00000500000000000000" pitchFamily="2" charset="-122"/>
                  </a:rPr>
                  <a:t> 6,5  dm</a:t>
                </a:r>
                <a:endParaRPr lang="zh-CN" altLang="en-US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5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9975073" y="3048815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244689" y="3731969"/>
            <a:ext cx="4377131" cy="941083"/>
            <a:chOff x="7284066" y="4436819"/>
            <a:chExt cx="4377131" cy="941083"/>
          </a:xfrm>
        </p:grpSpPr>
        <p:grpSp>
          <p:nvGrpSpPr>
            <p:cNvPr id="75" name="Group 74"/>
            <p:cNvGrpSpPr/>
            <p:nvPr/>
          </p:nvGrpSpPr>
          <p:grpSpPr>
            <a:xfrm>
              <a:off x="7485947" y="4541237"/>
              <a:ext cx="4175250" cy="732247"/>
              <a:chOff x="560863" y="231651"/>
              <a:chExt cx="8414691" cy="791348"/>
            </a:xfrm>
            <a:gradFill>
              <a:gsLst>
                <a:gs pos="81540">
                  <a:schemeClr val="accent1">
                    <a:lumMod val="75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79" name="Rectangle 78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pFill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60863" y="231651"/>
                <a:ext cx="8414691" cy="79134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81A1D2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4066" y="4494937"/>
              <a:ext cx="779087" cy="882965"/>
            </a:xfrm>
            <a:prstGeom prst="rect">
              <a:avLst/>
            </a:prstGeom>
          </p:spPr>
        </p:pic>
        <p:sp>
          <p:nvSpPr>
            <p:cNvPr id="77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7813358" y="4513945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   6,5    km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78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0845501" y="4436819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185522" y="5017384"/>
            <a:ext cx="4760001" cy="907471"/>
            <a:chOff x="7341983" y="5669853"/>
            <a:chExt cx="4760001" cy="907471"/>
          </a:xfrm>
        </p:grpSpPr>
        <p:grpSp>
          <p:nvGrpSpPr>
            <p:cNvPr id="82" name="Group 81"/>
            <p:cNvGrpSpPr/>
            <p:nvPr/>
          </p:nvGrpSpPr>
          <p:grpSpPr>
            <a:xfrm>
              <a:off x="7846856" y="5789728"/>
              <a:ext cx="4255128" cy="732247"/>
              <a:chOff x="560863" y="231651"/>
              <a:chExt cx="8045429" cy="791348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86" name="Rectangle 85"/>
              <p:cNvSpPr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60863" y="231651"/>
                <a:ext cx="8045429" cy="79134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28133" tIns="121920" rIns="121920" bIns="121920" numCol="1" spcCol="1270" anchor="ctr" anchorCtr="0">
                <a:noAutofit/>
              </a:bodyPr>
              <a:lstStyle/>
              <a:p>
                <a:pPr lvl="0" algn="l" defTabSz="21336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4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983" y="5763559"/>
              <a:ext cx="781074" cy="781074"/>
            </a:xfrm>
            <a:prstGeom prst="rect">
              <a:avLst/>
            </a:prstGeom>
          </p:spPr>
        </p:pic>
        <p:sp>
          <p:nvSpPr>
            <p:cNvPr id="84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8095416" y="5746327"/>
              <a:ext cx="36979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6,5 m</a:t>
              </a:r>
              <a:endParaRPr lang="zh-CN" altLang="en-US" sz="4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85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0482670" y="566985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dirty="0">
                  <a:solidFill>
                    <a:srgbClr val="2F5597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1602888" y="429318"/>
            <a:ext cx="109510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hồ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Ba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Bể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90" name="图片 108" descr="已插入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 flipH="1">
            <a:off x="-1103336" y="4427310"/>
            <a:ext cx="3609340" cy="14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32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4409" y="-74909"/>
            <a:ext cx="8746671" cy="69329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ECB41A-96D6-4312-A354-D268648DAB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4053534" y="691585"/>
            <a:ext cx="1493880" cy="6871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78" t="-6668" r="2409" b="-4524"/>
          <a:stretch/>
        </p:blipFill>
        <p:spPr>
          <a:xfrm>
            <a:off x="-225076" y="-792989"/>
            <a:ext cx="5626006" cy="8238818"/>
          </a:xfrm>
          <a:prstGeom prst="ellipse">
            <a:avLst/>
          </a:prstGeom>
        </p:spPr>
      </p:pic>
      <p:sp>
        <p:nvSpPr>
          <p:cNvPr id="15" name="Flowchart: Punched Tape 43"/>
          <p:cNvSpPr/>
          <p:nvPr/>
        </p:nvSpPr>
        <p:spPr>
          <a:xfrm>
            <a:off x="4503194" y="5972463"/>
            <a:ext cx="897736" cy="552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8D66A-E3DB-CAB9-FAC1-4E7B772D8E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7994" y="438562"/>
            <a:ext cx="6450127" cy="58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21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20" y="-649362"/>
            <a:ext cx="7854844" cy="588481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2671D72-D365-43AF-B692-F51732DD6F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-632343" y="697241"/>
            <a:ext cx="3779460" cy="2132877"/>
          </a:xfrm>
          <a:prstGeom prst="rect">
            <a:avLst/>
          </a:prstGeom>
        </p:spPr>
      </p:pic>
      <p:sp>
        <p:nvSpPr>
          <p:cNvPr id="44" name="Oval 43"/>
          <p:cNvSpPr/>
          <p:nvPr/>
        </p:nvSpPr>
        <p:spPr>
          <a:xfrm>
            <a:off x="-770868" y="4564952"/>
            <a:ext cx="14257445" cy="4092988"/>
          </a:xfrm>
          <a:prstGeom prst="ellipse">
            <a:avLst/>
          </a:prstGeom>
          <a:solidFill>
            <a:schemeClr val="accent1">
              <a:lumMod val="40000"/>
              <a:lumOff val="60000"/>
              <a:alpha val="43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09317" y="311225"/>
            <a:ext cx="1775571" cy="162009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69" y="6329307"/>
            <a:ext cx="6541575" cy="112176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6ECB41A-96D6-4312-A354-D268648DAB1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225641" y="1307427"/>
            <a:ext cx="1493880" cy="68718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0" y="6038647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343" y="6325208"/>
            <a:ext cx="6541575" cy="1121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C10B80-F448-5CD7-34E9-353E600D1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0032" y="1622543"/>
            <a:ext cx="6349924" cy="26946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E2DC31-AF3B-4831-BBCF-78F101AEA8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4416187" y="6077465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0E6372-FC9A-41A1-A149-D7424ACDB9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11523731" y="6077464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1A4FD4-8747-4873-A409-A8BB0A84AAE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8146821" y="5999840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446715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F825-26D3-49B2-8FA1-09993234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289" y="2558143"/>
            <a:ext cx="10464800" cy="1320800"/>
          </a:xfr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b="1" dirty="0">
                <a:solidFill>
                  <a:srgbClr val="F96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A06DE4-5B33-4251-A66A-FC3C7E118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58" y="5736239"/>
            <a:ext cx="6541575" cy="11217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CBB4CE-A494-4CA1-B576-3F1268EB9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886" y="5736239"/>
            <a:ext cx="6212114" cy="1121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10BA74-CF7D-4C39-BDB8-C0D71629FF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121051" y="5400959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533BC-A1DA-433F-8487-44E7F16ED1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11220733" y="5555750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F6DFAE-A6B4-4E04-B43C-85DA6C7B7F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5219173" y="5555750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9468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ơn vị đo diện tích đã học">
            <a:hlinkClick r:id="" action="ppaction://media"/>
            <a:extLst>
              <a:ext uri="{FF2B5EF4-FFF2-40B4-BE49-F238E27FC236}">
                <a16:creationId xmlns:a16="http://schemas.microsoft.com/office/drawing/2014/main" id="{68B87EEC-7F2D-4D31-933B-2654C26C8F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3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ơn vị đo diện tích đã học">
            <a:hlinkClick r:id="" action="ppaction://media"/>
            <a:extLst>
              <a:ext uri="{FF2B5EF4-FFF2-40B4-BE49-F238E27FC236}">
                <a16:creationId xmlns:a16="http://schemas.microsoft.com/office/drawing/2014/main" id="{68B87EEC-7F2D-4D31-933B-2654C26C8F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64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68729" y="3575957"/>
            <a:ext cx="4729056" cy="3317766"/>
            <a:chOff x="168729" y="3575957"/>
            <a:chExt cx="4729056" cy="3317766"/>
          </a:xfrm>
        </p:grpSpPr>
        <p:pic>
          <p:nvPicPr>
            <p:cNvPr id="2050" name="Picture 2" descr="Tiếp nối những trang sử vàng của Thủ đô Anh hùng - Hànộimớ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846" y="3575957"/>
              <a:ext cx="4529939" cy="29026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" name="图片 38">
              <a:extLst>
                <a:ext uri="{FF2B5EF4-FFF2-40B4-BE49-F238E27FC236}">
                  <a16:creationId xmlns:a16="http://schemas.microsoft.com/office/drawing/2014/main" id="{F921A9EA-6111-44E1-989F-4B1CFB5A2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29" y="6081839"/>
              <a:ext cx="3004457" cy="811884"/>
            </a:xfrm>
            <a:prstGeom prst="rect">
              <a:avLst/>
            </a:prstGeom>
          </p:spPr>
        </p:pic>
        <p:sp>
          <p:nvSpPr>
            <p:cNvPr id="4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551713" y="6147799"/>
              <a:ext cx="22204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Thành</a:t>
              </a:r>
              <a:r>
                <a:rPr lang="en-US" altLang="zh-CN" sz="32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phố</a:t>
              </a:r>
              <a:endParaRPr lang="zh-CN" altLang="en-US" sz="32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124337"/>
            <a:ext cx="4778865" cy="3359542"/>
            <a:chOff x="0" y="124337"/>
            <a:chExt cx="4778865" cy="3359542"/>
          </a:xfrm>
        </p:grpSpPr>
        <p:pic>
          <p:nvPicPr>
            <p:cNvPr id="2054" name="Picture 6" descr="Quốc gia nào rộng nhất Châu Á? - Giải Đáp Việt - Tri Thức Cho Người Việ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117" y="124337"/>
              <a:ext cx="4579748" cy="322199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图片 38">
              <a:extLst>
                <a:ext uri="{FF2B5EF4-FFF2-40B4-BE49-F238E27FC236}">
                  <a16:creationId xmlns:a16="http://schemas.microsoft.com/office/drawing/2014/main" id="{F921A9EA-6111-44E1-989F-4B1CFB5A2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664641"/>
              <a:ext cx="3031671" cy="819238"/>
            </a:xfrm>
            <a:prstGeom prst="rect">
              <a:avLst/>
            </a:prstGeom>
          </p:spPr>
        </p:pic>
        <p:sp>
          <p:nvSpPr>
            <p:cNvPr id="7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510101" y="2792077"/>
              <a:ext cx="21505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Đất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nước</a:t>
              </a:r>
              <a:endParaRPr lang="zh-CN" altLang="en-US" sz="36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592786" y="174962"/>
            <a:ext cx="4411889" cy="3308917"/>
            <a:chOff x="7592786" y="216415"/>
            <a:chExt cx="4411889" cy="3308917"/>
          </a:xfrm>
        </p:grpSpPr>
        <p:pic>
          <p:nvPicPr>
            <p:cNvPr id="2056" name="Picture 8" descr="Rừng Amazon ở đâu? Tại sao phải đặt vấn đề bảo vệ rừng Amazon? - KHBVPT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786" y="216415"/>
              <a:ext cx="4411889" cy="330891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" name="图片 38">
              <a:extLst>
                <a:ext uri="{FF2B5EF4-FFF2-40B4-BE49-F238E27FC236}">
                  <a16:creationId xmlns:a16="http://schemas.microsoft.com/office/drawing/2014/main" id="{F921A9EA-6111-44E1-989F-4B1CFB5A2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3004" y="216415"/>
              <a:ext cx="3031671" cy="819238"/>
            </a:xfrm>
            <a:prstGeom prst="rect">
              <a:avLst/>
            </a:prstGeom>
          </p:spPr>
        </p:pic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9314376" y="251772"/>
              <a:ext cx="22076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Khu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rừng</a:t>
              </a:r>
              <a:endParaRPr lang="zh-CN" altLang="en-US" sz="36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459889" y="3975458"/>
            <a:ext cx="4677682" cy="2757116"/>
            <a:chOff x="7405340" y="4004260"/>
            <a:chExt cx="4677682" cy="2757116"/>
          </a:xfrm>
        </p:grpSpPr>
        <p:pic>
          <p:nvPicPr>
            <p:cNvPr id="2058" name="Picture 10" descr="Cuốn hút những con đường giữa biển và đảo Điệp Sơn, Nha Trang | VIETRAVE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340" y="4004260"/>
              <a:ext cx="4596039" cy="272831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图片 38">
              <a:extLst>
                <a:ext uri="{FF2B5EF4-FFF2-40B4-BE49-F238E27FC236}">
                  <a16:creationId xmlns:a16="http://schemas.microsoft.com/office/drawing/2014/main" id="{F921A9EA-6111-44E1-989F-4B1CFB5A2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1351" y="5942138"/>
              <a:ext cx="3031671" cy="819238"/>
            </a:xfrm>
            <a:prstGeom prst="rect">
              <a:avLst/>
            </a:prstGeom>
          </p:spPr>
        </p:pic>
        <p:sp>
          <p:nvSpPr>
            <p:cNvPr id="16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9311080" y="6074119"/>
              <a:ext cx="2303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Vùng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biển</a:t>
              </a:r>
              <a:endParaRPr lang="zh-CN" altLang="en-US" sz="36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18858" y="1856342"/>
            <a:ext cx="2396125" cy="3255073"/>
            <a:chOff x="5080936" y="1948420"/>
            <a:chExt cx="2396125" cy="3255073"/>
          </a:xfrm>
        </p:grpSpPr>
        <p:sp>
          <p:nvSpPr>
            <p:cNvPr id="21" name="圆角矩形 53"/>
            <p:cNvSpPr/>
            <p:nvPr/>
          </p:nvSpPr>
          <p:spPr>
            <a:xfrm>
              <a:off x="5080936" y="1948420"/>
              <a:ext cx="2396125" cy="3255073"/>
            </a:xfrm>
            <a:prstGeom prst="roundRect">
              <a:avLst>
                <a:gd name="adj" fmla="val 10653"/>
              </a:avLst>
            </a:prstGeom>
            <a:solidFill>
              <a:schemeClr val="bg1"/>
            </a:solidFill>
            <a:ln w="38100">
              <a:solidFill>
                <a:srgbClr val="91F0FD"/>
              </a:solidFill>
            </a:ln>
            <a:effectLst>
              <a:outerShdw blurRad="1651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Text" lastClr="000000"/>
                </a:solidFill>
                <a:latin typeface="Cambria" panose="0204050305040603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2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5227419" y="2427929"/>
              <a:ext cx="2185214" cy="230832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Ki-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lô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-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mét</a:t>
              </a:r>
              <a:endParaRPr lang="en-US" altLang="zh-CN" sz="36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  <a:p>
              <a:pPr algn="ctr"/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vuông</a:t>
              </a:r>
              <a:endParaRPr lang="en-US" altLang="zh-CN" sz="36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  <a:p>
              <a:pPr algn="ctr"/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để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đo</a:t>
              </a:r>
              <a:endParaRPr lang="en-US" altLang="zh-CN" sz="3600" b="1" dirty="0">
                <a:solidFill>
                  <a:srgbClr val="2F559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  <a:p>
              <a:pPr algn="ctr"/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diện</a:t>
              </a:r>
              <a:r>
                <a:rPr lang="en-US" altLang="zh-CN" sz="3600" b="1" dirty="0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3600" b="1" dirty="0" err="1">
                  <a:solidFill>
                    <a:srgbClr val="2F559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inpin heiti" panose="00000500000000000000" pitchFamily="2" charset="-122"/>
                </a:rPr>
                <a:t>tích</a:t>
              </a:r>
              <a:endParaRPr lang="zh-CN" altLang="en-US" sz="3600" b="1" dirty="0">
                <a:solidFill>
                  <a:srgbClr val="2F5597"/>
                </a:solidFill>
                <a:latin typeface="Cambria" panose="020405030504060302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193" y="4099144"/>
            <a:ext cx="2095899" cy="20958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75950">
            <a:off x="6858123" y="3986794"/>
            <a:ext cx="1512359" cy="20055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2927">
            <a:off x="4355843" y="204763"/>
            <a:ext cx="2095899" cy="209589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2927" flipV="1">
            <a:off x="5956631" y="574762"/>
            <a:ext cx="2095899" cy="16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46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/>
          <p:cNvSpPr/>
          <p:nvPr/>
        </p:nvSpPr>
        <p:spPr>
          <a:xfrm>
            <a:off x="-770868" y="4564952"/>
            <a:ext cx="14257445" cy="4092988"/>
          </a:xfrm>
          <a:prstGeom prst="ellipse">
            <a:avLst/>
          </a:prstGeom>
          <a:solidFill>
            <a:schemeClr val="accent1">
              <a:lumMod val="40000"/>
              <a:lumOff val="60000"/>
              <a:alpha val="43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69" y="6329307"/>
            <a:ext cx="6541575" cy="112176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1" t="60092" r="69426" b="23299"/>
          <a:stretch/>
        </p:blipFill>
        <p:spPr>
          <a:xfrm flipH="1">
            <a:off x="-21349" y="5972679"/>
            <a:ext cx="760713" cy="8474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090" y="6329307"/>
            <a:ext cx="6541575" cy="11217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B07B15-A401-4426-8EF2-2954F8004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091" y="6336564"/>
            <a:ext cx="6541575" cy="11217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361B4A-1009-4B07-B592-C4C1F0F998D7}"/>
              </a:ext>
            </a:extLst>
          </p:cNvPr>
          <p:cNvSpPr/>
          <p:nvPr/>
        </p:nvSpPr>
        <p:spPr>
          <a:xfrm>
            <a:off x="1205282" y="1483011"/>
            <a:ext cx="10305143" cy="241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Georgia" panose="02040502050405020303" pitchFamily="18" charset="0"/>
              </a:rPr>
              <a:t>Toán</a:t>
            </a:r>
            <a:endParaRPr lang="en-US" sz="3200" b="1" dirty="0">
              <a:latin typeface="Georgia" panose="020405020504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Bài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15: KI- LÔ- 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MÉT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VUÔNG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96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DB62E-8F71-468E-9C51-6CB3454B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95C0C-7959-4E9E-8D0B-F1D4687F0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001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1757" y="0"/>
            <a:ext cx="7930243" cy="6932909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909">
            <a:off x="4488279" y="-118461"/>
            <a:ext cx="1775571" cy="16200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ECB41A-96D6-4312-A354-D268648DAB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4053534" y="691585"/>
            <a:ext cx="1493880" cy="6871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20" y="-681004"/>
            <a:ext cx="6017696" cy="8294915"/>
            <a:chOff x="120" y="-681004"/>
            <a:chExt cx="6017696" cy="82949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778" t="-6668" r="2409" b="-4524"/>
            <a:stretch/>
          </p:blipFill>
          <p:spPr>
            <a:xfrm>
              <a:off x="120" y="-681004"/>
              <a:ext cx="6017696" cy="8294915"/>
            </a:xfrm>
            <a:prstGeom prst="ellipse">
              <a:avLst/>
            </a:prstGeom>
          </p:spPr>
        </p:pic>
        <p:sp>
          <p:nvSpPr>
            <p:cNvPr id="15" name="Flowchart: Punched Tape 43"/>
            <p:cNvSpPr/>
            <p:nvPr/>
          </p:nvSpPr>
          <p:spPr>
            <a:xfrm>
              <a:off x="4913979" y="6042801"/>
              <a:ext cx="563096" cy="5526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B335E29-D4AE-779F-C894-F295CBA6F2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1994" y="-79499"/>
            <a:ext cx="7437765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55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78512" y="471273"/>
            <a:ext cx="10907486" cy="5780315"/>
          </a:xfrm>
          <a:prstGeom prst="roundRect">
            <a:avLst/>
          </a:prstGeom>
          <a:solidFill>
            <a:schemeClr val="bg1"/>
          </a:solidFill>
          <a:ln w="50800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565" y="1346330"/>
            <a:ext cx="6721343" cy="4041592"/>
          </a:xfrm>
          <a:prstGeom prst="rect">
            <a:avLst/>
          </a:prstGeom>
        </p:spPr>
      </p:pic>
      <p:pic>
        <p:nvPicPr>
          <p:cNvPr id="17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602" y="751565"/>
            <a:ext cx="2115132" cy="726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96" y="709121"/>
            <a:ext cx="1531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km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5214" y="782528"/>
            <a:ext cx="5290503" cy="5292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26336" y="2367169"/>
            <a:ext cx="4628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Diện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tích</a:t>
            </a:r>
            <a:endParaRPr lang="en-U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F558CFB-B3A7-4FB7-8EA5-35B072AC33A5}"/>
              </a:ext>
            </a:extLst>
          </p:cNvPr>
          <p:cNvCxnSpPr>
            <a:cxnSpLocks/>
          </p:cNvCxnSpPr>
          <p:nvPr/>
        </p:nvCxnSpPr>
        <p:spPr>
          <a:xfrm flipV="1">
            <a:off x="6385717" y="1093841"/>
            <a:ext cx="1141754" cy="28572"/>
          </a:xfrm>
          <a:prstGeom prst="straightConnector1">
            <a:avLst/>
          </a:prstGeom>
          <a:ln w="133350">
            <a:solidFill>
              <a:srgbClr val="C0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6716839" y="1720717"/>
            <a:ext cx="44483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Ki-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km.</a:t>
            </a:r>
            <a:endParaRPr lang="en-US" sz="36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538" y="3060409"/>
            <a:ext cx="2316681" cy="378594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483759" y="2008256"/>
            <a:ext cx="4348496" cy="2578726"/>
            <a:chOff x="8012851" y="3621804"/>
            <a:chExt cx="4348496" cy="2578726"/>
          </a:xfrm>
        </p:grpSpPr>
        <p:sp>
          <p:nvSpPr>
            <p:cNvPr id="20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8012851" y="3984539"/>
              <a:ext cx="3970960" cy="221599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3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1 km</a:t>
              </a:r>
              <a:endParaRPr lang="zh-CN" altLang="en-US" sz="138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21" name="文本框 1">
              <a:extLst>
                <a:ext uri="{FF2B5EF4-FFF2-40B4-BE49-F238E27FC236}">
                  <a16:creationId xmlns:a16="http://schemas.microsoft.com/office/drawing/2014/main" id="{5C211499-B047-4E39-B875-A0205F9C06F4}"/>
                </a:ext>
              </a:extLst>
            </p:cNvPr>
            <p:cNvSpPr txBox="1"/>
            <p:nvPr/>
          </p:nvSpPr>
          <p:spPr>
            <a:xfrm>
              <a:off x="11663720" y="3621804"/>
              <a:ext cx="69762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8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lang="zh-CN" altLang="en-US" sz="80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355" y="3203730"/>
            <a:ext cx="2472568" cy="36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79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8" grpId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校园卡通安全教育主题班会PPT模板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339</Words>
  <Application>Microsoft Office PowerPoint</Application>
  <PresentationFormat>Widescreen</PresentationFormat>
  <Paragraphs>90</Paragraphs>
  <Slides>21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宋体</vt:lpstr>
      <vt:lpstr>Source Han Sans CN Bold</vt:lpstr>
      <vt:lpstr>.VnTime</vt:lpstr>
      <vt:lpstr>Arial</vt:lpstr>
      <vt:lpstr>Calibri</vt:lpstr>
      <vt:lpstr>Cambria</vt:lpstr>
      <vt:lpstr>Georgia</vt:lpstr>
      <vt:lpstr>inpin heiti</vt:lpstr>
      <vt:lpstr>Segoe UI Black</vt:lpstr>
      <vt:lpstr>SVN-Hole Hearted</vt:lpstr>
      <vt:lpstr>Times New Roman</vt:lpstr>
      <vt:lpstr>Trebuchet MS</vt:lpstr>
      <vt:lpstr>UTM Avo</vt:lpstr>
      <vt:lpstr>Wingdings 3</vt:lpstr>
      <vt:lpstr>杨任东竹石体-Regular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XIN TRÂN TRỌNG CẢM ƠN QUÝ THẦY CÔ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 lo met vuong</dc:title>
  <dc:subject>Toan 4</dc:subject>
  <dc:creator/>
  <cp:keywords>BichHa</cp:keywords>
  <cp:lastModifiedBy/>
  <cp:revision>1</cp:revision>
  <dcterms:created xsi:type="dcterms:W3CDTF">2017-03-16T14:21:07Z</dcterms:created>
  <dcterms:modified xsi:type="dcterms:W3CDTF">2025-10-21T16:40:31Z</dcterms:modified>
  <cp:version>N04</cp:version>
</cp:coreProperties>
</file>